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80"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 Horton" initials="JH" lastIdx="1" clrIdx="0">
    <p:extLst>
      <p:ext uri="{19B8F6BF-5375-455C-9EA6-DF929625EA0E}">
        <p15:presenceInfo xmlns:p15="http://schemas.microsoft.com/office/powerpoint/2012/main" userId="56f3462281bfd55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orton" userId="d6d10802-e2d2-43f8-bd6a-331771c6816d" providerId="ADAL" clId="{1041F0FF-A3D9-4057-8279-3B302D42D4F2}"/>
    <pc:docChg chg="undo custSel modSld">
      <pc:chgData name="Jack Horton" userId="d6d10802-e2d2-43f8-bd6a-331771c6816d" providerId="ADAL" clId="{1041F0FF-A3D9-4057-8279-3B302D42D4F2}" dt="2026-09-09T21:30:40.507" v="343" actId="1076"/>
      <pc:docMkLst>
        <pc:docMk/>
      </pc:docMkLst>
      <pc:sldChg chg="addSp delSp modSp">
        <pc:chgData name="Jack Horton" userId="d6d10802-e2d2-43f8-bd6a-331771c6816d" providerId="ADAL" clId="{1041F0FF-A3D9-4057-8279-3B302D42D4F2}" dt="2026-09-09T21:30:40.507" v="343" actId="1076"/>
        <pc:sldMkLst>
          <pc:docMk/>
          <pc:sldMk cId="1710160246" sldId="280"/>
        </pc:sldMkLst>
        <pc:spChg chg="mod">
          <ac:chgData name="Jack Horton" userId="d6d10802-e2d2-43f8-bd6a-331771c6816d" providerId="ADAL" clId="{1041F0FF-A3D9-4057-8279-3B302D42D4F2}" dt="2026-09-09T21:30:40.507" v="343" actId="1076"/>
          <ac:spMkLst>
            <pc:docMk/>
            <pc:sldMk cId="1710160246" sldId="280"/>
            <ac:spMk id="4" creationId="{00000000-0000-0000-0000-000000000000}"/>
          </ac:spMkLst>
        </pc:spChg>
        <pc:spChg chg="mod">
          <ac:chgData name="Jack Horton" userId="d6d10802-e2d2-43f8-bd6a-331771c6816d" providerId="ADAL" clId="{1041F0FF-A3D9-4057-8279-3B302D42D4F2}" dt="2026-09-09T21:22:16.185" v="91" actId="20577"/>
          <ac:spMkLst>
            <pc:docMk/>
            <pc:sldMk cId="1710160246" sldId="280"/>
            <ac:spMk id="40" creationId="{22C9398B-2CA9-4522-B9F3-7C8F19096943}"/>
          </ac:spMkLst>
        </pc:spChg>
        <pc:spChg chg="mod">
          <ac:chgData name="Jack Horton" userId="d6d10802-e2d2-43f8-bd6a-331771c6816d" providerId="ADAL" clId="{1041F0FF-A3D9-4057-8279-3B302D42D4F2}" dt="2026-09-09T21:27:43.677" v="296" actId="20577"/>
          <ac:spMkLst>
            <pc:docMk/>
            <pc:sldMk cId="1710160246" sldId="280"/>
            <ac:spMk id="58" creationId="{210AD481-3DB4-42EC-B6E6-371CE6D143D7}"/>
          </ac:spMkLst>
        </pc:spChg>
        <pc:spChg chg="add mod">
          <ac:chgData name="Jack Horton" userId="d6d10802-e2d2-43f8-bd6a-331771c6816d" providerId="ADAL" clId="{1041F0FF-A3D9-4057-8279-3B302D42D4F2}" dt="2026-09-09T21:28:57.601" v="316" actId="14100"/>
          <ac:spMkLst>
            <pc:docMk/>
            <pc:sldMk cId="1710160246" sldId="280"/>
            <ac:spMk id="66" creationId="{68258DCE-C90A-4211-9DE4-B5B41AA8AF60}"/>
          </ac:spMkLst>
        </pc:spChg>
        <pc:spChg chg="mod">
          <ac:chgData name="Jack Horton" userId="d6d10802-e2d2-43f8-bd6a-331771c6816d" providerId="ADAL" clId="{1041F0FF-A3D9-4057-8279-3B302D42D4F2}" dt="2026-09-09T21:25:08.569" v="253" actId="20577"/>
          <ac:spMkLst>
            <pc:docMk/>
            <pc:sldMk cId="1710160246" sldId="280"/>
            <ac:spMk id="129" creationId="{297D3252-B497-420B-BDB8-D0E09C2C4C53}"/>
          </ac:spMkLst>
        </pc:spChg>
        <pc:spChg chg="mod">
          <ac:chgData name="Jack Horton" userId="d6d10802-e2d2-43f8-bd6a-331771c6816d" providerId="ADAL" clId="{1041F0FF-A3D9-4057-8279-3B302D42D4F2}" dt="2026-09-09T21:24:49.830" v="251" actId="20577"/>
          <ac:spMkLst>
            <pc:docMk/>
            <pc:sldMk cId="1710160246" sldId="280"/>
            <ac:spMk id="138" creationId="{746C414F-8265-4D55-981C-142F536ADC0D}"/>
          </ac:spMkLst>
        </pc:spChg>
        <pc:spChg chg="mod">
          <ac:chgData name="Jack Horton" userId="d6d10802-e2d2-43f8-bd6a-331771c6816d" providerId="ADAL" clId="{1041F0FF-A3D9-4057-8279-3B302D42D4F2}" dt="2026-09-09T21:26:06.913" v="263" actId="20577"/>
          <ac:spMkLst>
            <pc:docMk/>
            <pc:sldMk cId="1710160246" sldId="280"/>
            <ac:spMk id="146" creationId="{2A83FA1D-C80C-4602-A90E-CE25225E2C18}"/>
          </ac:spMkLst>
        </pc:spChg>
        <pc:spChg chg="mod">
          <ac:chgData name="Jack Horton" userId="d6d10802-e2d2-43f8-bd6a-331771c6816d" providerId="ADAL" clId="{1041F0FF-A3D9-4057-8279-3B302D42D4F2}" dt="2026-09-09T21:23:23.751" v="163" actId="20577"/>
          <ac:spMkLst>
            <pc:docMk/>
            <pc:sldMk cId="1710160246" sldId="280"/>
            <ac:spMk id="171" creationId="{6781C23D-59D0-4108-9659-9591A33B5B17}"/>
          </ac:spMkLst>
        </pc:spChg>
        <pc:spChg chg="mod">
          <ac:chgData name="Jack Horton" userId="d6d10802-e2d2-43f8-bd6a-331771c6816d" providerId="ADAL" clId="{1041F0FF-A3D9-4057-8279-3B302D42D4F2}" dt="2026-09-09T21:24:04.015" v="247" actId="20577"/>
          <ac:spMkLst>
            <pc:docMk/>
            <pc:sldMk cId="1710160246" sldId="280"/>
            <ac:spMk id="184" creationId="{9477D1DC-65E4-4214-976D-B6B12C7AF55D}"/>
          </ac:spMkLst>
        </pc:spChg>
        <pc:spChg chg="del">
          <ac:chgData name="Jack Horton" userId="d6d10802-e2d2-43f8-bd6a-331771c6816d" providerId="ADAL" clId="{1041F0FF-A3D9-4057-8279-3B302D42D4F2}" dt="2026-09-09T21:27:22.486" v="276" actId="478"/>
          <ac:spMkLst>
            <pc:docMk/>
            <pc:sldMk cId="1710160246" sldId="280"/>
            <ac:spMk id="186" creationId="{75044E48-0BE7-4857-A655-4CB6CAE3EAE5}"/>
          </ac:spMkLst>
        </pc:spChg>
        <pc:spChg chg="mod">
          <ac:chgData name="Jack Horton" userId="d6d10802-e2d2-43f8-bd6a-331771c6816d" providerId="ADAL" clId="{1041F0FF-A3D9-4057-8279-3B302D42D4F2}" dt="2026-09-09T21:27:30.126" v="279" actId="1076"/>
          <ac:spMkLst>
            <pc:docMk/>
            <pc:sldMk cId="1710160246" sldId="280"/>
            <ac:spMk id="187" creationId="{0509E0EE-DA24-4A7A-A9C1-73941B60A503}"/>
          </ac:spMkLst>
        </pc:spChg>
        <pc:spChg chg="mod">
          <ac:chgData name="Jack Horton" userId="d6d10802-e2d2-43f8-bd6a-331771c6816d" providerId="ADAL" clId="{1041F0FF-A3D9-4057-8279-3B302D42D4F2}" dt="2026-09-09T21:27:38.683" v="282" actId="1076"/>
          <ac:spMkLst>
            <pc:docMk/>
            <pc:sldMk cId="1710160246" sldId="280"/>
            <ac:spMk id="188" creationId="{F5AB55B5-2B38-4BEF-B5E2-3E1F12FCAAED}"/>
          </ac:spMkLst>
        </pc:spChg>
        <pc:spChg chg="del mod">
          <ac:chgData name="Jack Horton" userId="d6d10802-e2d2-43f8-bd6a-331771c6816d" providerId="ADAL" clId="{1041F0FF-A3D9-4057-8279-3B302D42D4F2}" dt="2026-09-09T21:28:10.430" v="304" actId="478"/>
          <ac:spMkLst>
            <pc:docMk/>
            <pc:sldMk cId="1710160246" sldId="280"/>
            <ac:spMk id="189" creationId="{299EEF06-0E71-40F0-AA02-F89DA20D6DAF}"/>
          </ac:spMkLst>
        </pc:spChg>
        <pc:spChg chg="mod">
          <ac:chgData name="Jack Horton" userId="d6d10802-e2d2-43f8-bd6a-331771c6816d" providerId="ADAL" clId="{1041F0FF-A3D9-4057-8279-3B302D42D4F2}" dt="2026-09-09T21:28:46.482" v="314" actId="1076"/>
          <ac:spMkLst>
            <pc:docMk/>
            <pc:sldMk cId="1710160246" sldId="280"/>
            <ac:spMk id="190" creationId="{52ACF3D8-801F-42F6-B4C7-9570E92E0F94}"/>
          </ac:spMkLst>
        </pc:spChg>
        <pc:spChg chg="mod">
          <ac:chgData name="Jack Horton" userId="d6d10802-e2d2-43f8-bd6a-331771c6816d" providerId="ADAL" clId="{1041F0FF-A3D9-4057-8279-3B302D42D4F2}" dt="2026-09-09T21:28:17.519" v="306" actId="1076"/>
          <ac:spMkLst>
            <pc:docMk/>
            <pc:sldMk cId="1710160246" sldId="280"/>
            <ac:spMk id="191" creationId="{A556CA4E-E5A8-4869-B8CC-935EDAB1B362}"/>
          </ac:spMkLst>
        </pc:spChg>
        <pc:spChg chg="mod">
          <ac:chgData name="Jack Horton" userId="d6d10802-e2d2-43f8-bd6a-331771c6816d" providerId="ADAL" clId="{1041F0FF-A3D9-4057-8279-3B302D42D4F2}" dt="2026-09-09T21:28:20.724" v="307" actId="1076"/>
          <ac:spMkLst>
            <pc:docMk/>
            <pc:sldMk cId="1710160246" sldId="280"/>
            <ac:spMk id="192" creationId="{2E8795C1-64CA-431E-859E-2EC16B122FD6}"/>
          </ac:spMkLst>
        </pc:spChg>
        <pc:spChg chg="mod">
          <ac:chgData name="Jack Horton" userId="d6d10802-e2d2-43f8-bd6a-331771c6816d" providerId="ADAL" clId="{1041F0FF-A3D9-4057-8279-3B302D42D4F2}" dt="2026-09-09T21:27:01.725" v="271"/>
          <ac:spMkLst>
            <pc:docMk/>
            <pc:sldMk cId="1710160246" sldId="280"/>
            <ac:spMk id="1058" creationId="{46973BA5-5E4D-4531-8E41-57A2F050EEE1}"/>
          </ac:spMkLst>
        </pc:spChg>
        <pc:graphicFrameChg chg="add del">
          <ac:chgData name="Jack Horton" userId="d6d10802-e2d2-43f8-bd6a-331771c6816d" providerId="ADAL" clId="{1041F0FF-A3D9-4057-8279-3B302D42D4F2}" dt="2026-09-09T21:28:33.428" v="311"/>
          <ac:graphicFrameMkLst>
            <pc:docMk/>
            <pc:sldMk cId="1710160246" sldId="280"/>
            <ac:graphicFrameMk id="2" creationId="{6C950EF2-0019-4A56-875A-732B0F4527AE}"/>
          </ac:graphicFrameMkLst>
        </pc:graphicFrameChg>
        <pc:picChg chg="add mod">
          <ac:chgData name="Jack Horton" userId="d6d10802-e2d2-43f8-bd6a-331771c6816d" providerId="ADAL" clId="{1041F0FF-A3D9-4057-8279-3B302D42D4F2}" dt="2026-09-09T21:29:36.405" v="323" actId="1076"/>
          <ac:picMkLst>
            <pc:docMk/>
            <pc:sldMk cId="1710160246" sldId="280"/>
            <ac:picMk id="5" creationId="{DCE7830B-0B90-4707-B9F4-C510A0401887}"/>
          </ac:picMkLst>
        </pc:picChg>
        <pc:picChg chg="del">
          <ac:chgData name="Jack Horton" userId="d6d10802-e2d2-43f8-bd6a-331771c6816d" providerId="ADAL" clId="{1041F0FF-A3D9-4057-8279-3B302D42D4F2}" dt="2026-09-09T21:27:05.840" v="272" actId="478"/>
          <ac:picMkLst>
            <pc:docMk/>
            <pc:sldMk cId="1710160246" sldId="280"/>
            <ac:picMk id="75" creationId="{260D6F7A-FD08-481D-BA5D-2D3D55D08B93}"/>
          </ac:picMkLst>
        </pc:picChg>
        <pc:picChg chg="mod">
          <ac:chgData name="Jack Horton" userId="d6d10802-e2d2-43f8-bd6a-331771c6816d" providerId="ADAL" clId="{1041F0FF-A3D9-4057-8279-3B302D42D4F2}" dt="2026-09-09T21:30:36.096" v="342" actId="1076"/>
          <ac:picMkLst>
            <pc:docMk/>
            <pc:sldMk cId="1710160246" sldId="280"/>
            <ac:picMk id="109" creationId="{5614E325-89E7-484D-9111-F958008E66FC}"/>
          </ac:picMkLst>
        </pc:picChg>
        <pc:picChg chg="del">
          <ac:chgData name="Jack Horton" userId="d6d10802-e2d2-43f8-bd6a-331771c6816d" providerId="ADAL" clId="{1041F0FF-A3D9-4057-8279-3B302D42D4F2}" dt="2026-09-09T21:27:24.514" v="277" actId="478"/>
          <ac:picMkLst>
            <pc:docMk/>
            <pc:sldMk cId="1710160246" sldId="280"/>
            <ac:picMk id="1031" creationId="{DB35DCB4-E7DE-4CE5-B845-E0E8B91EEF7C}"/>
          </ac:picMkLst>
        </pc:picChg>
        <pc:picChg chg="mod">
          <ac:chgData name="Jack Horton" userId="d6d10802-e2d2-43f8-bd6a-331771c6816d" providerId="ADAL" clId="{1041F0FF-A3D9-4057-8279-3B302D42D4F2}" dt="2026-09-09T21:27:53.204" v="297" actId="1076"/>
          <ac:picMkLst>
            <pc:docMk/>
            <pc:sldMk cId="1710160246" sldId="280"/>
            <ac:picMk id="1035" creationId="{79EA2DDF-C5BD-4282-BDC3-F2034D048798}"/>
          </ac:picMkLst>
        </pc:picChg>
        <pc:picChg chg="mod">
          <ac:chgData name="Jack Horton" userId="d6d10802-e2d2-43f8-bd6a-331771c6816d" providerId="ADAL" clId="{1041F0FF-A3D9-4057-8279-3B302D42D4F2}" dt="2026-09-09T21:29:07.187" v="317" actId="1076"/>
          <ac:picMkLst>
            <pc:docMk/>
            <pc:sldMk cId="1710160246" sldId="280"/>
            <ac:picMk id="1039" creationId="{3059952B-5AF6-4979-A652-405FE397825F}"/>
          </ac:picMkLst>
        </pc:picChg>
        <pc:picChg chg="del">
          <ac:chgData name="Jack Horton" userId="d6d10802-e2d2-43f8-bd6a-331771c6816d" providerId="ADAL" clId="{1041F0FF-A3D9-4057-8279-3B302D42D4F2}" dt="2026-09-09T21:27:58.532" v="299" actId="478"/>
          <ac:picMkLst>
            <pc:docMk/>
            <pc:sldMk cId="1710160246" sldId="280"/>
            <ac:picMk id="1042" creationId="{F3D267AB-41D3-47E0-9F42-F58575CCD44A}"/>
          </ac:picMkLst>
        </pc:picChg>
        <pc:picChg chg="mod">
          <ac:chgData name="Jack Horton" userId="d6d10802-e2d2-43f8-bd6a-331771c6816d" providerId="ADAL" clId="{1041F0FF-A3D9-4057-8279-3B302D42D4F2}" dt="2026-09-09T21:28:01.615" v="300" actId="1076"/>
          <ac:picMkLst>
            <pc:docMk/>
            <pc:sldMk cId="1710160246" sldId="280"/>
            <ac:picMk id="1044" creationId="{7E1F5F22-505C-41F8-A792-758EBF9F9492}"/>
          </ac:picMkLst>
        </pc:picChg>
        <pc:picChg chg="mod">
          <ac:chgData name="Jack Horton" userId="d6d10802-e2d2-43f8-bd6a-331771c6816d" providerId="ADAL" clId="{1041F0FF-A3D9-4057-8279-3B302D42D4F2}" dt="2026-09-09T21:29:14.516" v="319" actId="1076"/>
          <ac:picMkLst>
            <pc:docMk/>
            <pc:sldMk cId="1710160246" sldId="280"/>
            <ac:picMk id="1046" creationId="{DB13291E-0A2D-4688-8C61-565CDE33017D}"/>
          </ac:picMkLst>
        </pc:picChg>
        <pc:picChg chg="mod">
          <ac:chgData name="Jack Horton" userId="d6d10802-e2d2-43f8-bd6a-331771c6816d" providerId="ADAL" clId="{1041F0FF-A3D9-4057-8279-3B302D42D4F2}" dt="2026-09-09T21:28:07.739" v="303" actId="1076"/>
          <ac:picMkLst>
            <pc:docMk/>
            <pc:sldMk cId="1710160246" sldId="280"/>
            <ac:picMk id="1048" creationId="{2DA8D293-73C6-4C51-8FF1-43593C2786AC}"/>
          </ac:picMkLst>
        </pc:picChg>
        <pc:picChg chg="mod">
          <ac:chgData name="Jack Horton" userId="d6d10802-e2d2-43f8-bd6a-331771c6816d" providerId="ADAL" clId="{1041F0FF-A3D9-4057-8279-3B302D42D4F2}" dt="2026-09-09T21:26:12.265" v="264" actId="1076"/>
          <ac:picMkLst>
            <pc:docMk/>
            <pc:sldMk cId="1710160246" sldId="280"/>
            <ac:picMk id="1050" creationId="{79EFE2F5-4613-474D-A22F-1A2F8BBC9EC3}"/>
          </ac:picMkLst>
        </pc:picChg>
        <pc:picChg chg="mod">
          <ac:chgData name="Jack Horton" userId="d6d10802-e2d2-43f8-bd6a-331771c6816d" providerId="ADAL" clId="{1041F0FF-A3D9-4057-8279-3B302D42D4F2}" dt="2026-09-09T21:26:15.941" v="265" actId="1076"/>
          <ac:picMkLst>
            <pc:docMk/>
            <pc:sldMk cId="1710160246" sldId="280"/>
            <ac:picMk id="1052" creationId="{D344687C-F55D-4FF3-8617-FB8831231B11}"/>
          </ac:picMkLst>
        </pc:picChg>
      </pc:sldChg>
    </pc:docChg>
  </pc:docChgLst>
  <pc:docChgLst>
    <pc:chgData name="Jack Horton" userId="56f3462281bfd559" providerId="LiveId" clId="{88594638-4A0F-4892-BF99-A65EF245B611}"/>
  </pc:docChgLst>
  <pc:docChgLst>
    <pc:chgData name="J Horton" userId="d6d10802-e2d2-43f8-bd6a-331771c6816d" providerId="ADAL" clId="{C8AD296E-56C1-4D89-8336-D110A22863E0}"/>
  </pc:docChgLst>
  <pc:docChgLst>
    <pc:chgData name="Jack Horton" userId="56f3462281bfd559" providerId="LiveId" clId="{42FDF31B-127B-4211-8B79-20724DFCBACA}"/>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235" cy="46639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971514" y="0"/>
            <a:ext cx="3037235" cy="466390"/>
          </a:xfrm>
          <a:prstGeom prst="rect">
            <a:avLst/>
          </a:prstGeom>
        </p:spPr>
        <p:txBody>
          <a:bodyPr vert="horz" lIns="91440" tIns="45720" rIns="91440" bIns="45720" rtlCol="0"/>
          <a:lstStyle>
            <a:lvl1pPr algn="r">
              <a:defRPr sz="1200"/>
            </a:lvl1pPr>
          </a:lstStyle>
          <a:p>
            <a:fld id="{F7A8711C-2FEA-45A6-88F0-E81CE38B5852}" type="datetimeFigureOut">
              <a:rPr lang="en-GB" smtClean="0"/>
              <a:t>09/09/2026</a:t>
            </a:fld>
            <a:endParaRPr lang="en-GB" dirty="0"/>
          </a:p>
        </p:txBody>
      </p:sp>
      <p:sp>
        <p:nvSpPr>
          <p:cNvPr id="4" name="Footer Placeholder 3"/>
          <p:cNvSpPr>
            <a:spLocks noGrp="1"/>
          </p:cNvSpPr>
          <p:nvPr>
            <p:ph type="ftr" sz="quarter" idx="2"/>
          </p:nvPr>
        </p:nvSpPr>
        <p:spPr>
          <a:xfrm>
            <a:off x="0" y="8830010"/>
            <a:ext cx="3037235" cy="46639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971514" y="8830010"/>
            <a:ext cx="3037235" cy="466390"/>
          </a:xfrm>
          <a:prstGeom prst="rect">
            <a:avLst/>
          </a:prstGeom>
        </p:spPr>
        <p:txBody>
          <a:bodyPr vert="horz" lIns="91440" tIns="45720" rIns="91440" bIns="45720" rtlCol="0" anchor="b"/>
          <a:lstStyle>
            <a:lvl1pPr algn="r">
              <a:defRPr sz="1200"/>
            </a:lvl1pPr>
          </a:lstStyle>
          <a:p>
            <a:fld id="{ABD44D83-68EF-4626-A761-3A5B3CCEF121}" type="slidenum">
              <a:rPr lang="en-GB" smtClean="0"/>
              <a:t>‹#›</a:t>
            </a:fld>
            <a:endParaRPr lang="en-GB" dirty="0"/>
          </a:p>
        </p:txBody>
      </p:sp>
    </p:spTree>
    <p:extLst>
      <p:ext uri="{BB962C8B-B14F-4D97-AF65-F5344CB8AC3E}">
        <p14:creationId xmlns:p14="http://schemas.microsoft.com/office/powerpoint/2010/main" val="13724842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1T22:40:24.227"/>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01T22:40:25.836"/>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3689766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175963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916591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460282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1626629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2552815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2598709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2686092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2997122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4175854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5EE673-3F7F-4A42-AA30-96AB1B3D8AB2}" type="datetimeFigureOut">
              <a:rPr lang="en-GB" smtClean="0"/>
              <a:t>09/09/2026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DEBE36E-7082-49A2-BE80-C76347739770}" type="slidenum">
              <a:rPr lang="en-GB" smtClean="0"/>
              <a:t>‹#›</a:t>
            </a:fld>
            <a:endParaRPr lang="en-GB" dirty="0"/>
          </a:p>
        </p:txBody>
      </p:sp>
    </p:spTree>
    <p:extLst>
      <p:ext uri="{BB962C8B-B14F-4D97-AF65-F5344CB8AC3E}">
        <p14:creationId xmlns:p14="http://schemas.microsoft.com/office/powerpoint/2010/main" val="187834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EE673-3F7F-4A42-AA30-96AB1B3D8AB2}" type="datetimeFigureOut">
              <a:rPr lang="en-GB" smtClean="0"/>
              <a:t>09/09/2026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E36E-7082-49A2-BE80-C76347739770}" type="slidenum">
              <a:rPr lang="en-GB" smtClean="0"/>
              <a:t>‹#›</a:t>
            </a:fld>
            <a:endParaRPr lang="en-GB" dirty="0"/>
          </a:p>
        </p:txBody>
      </p:sp>
    </p:spTree>
    <p:extLst>
      <p:ext uri="{BB962C8B-B14F-4D97-AF65-F5344CB8AC3E}">
        <p14:creationId xmlns:p14="http://schemas.microsoft.com/office/powerpoint/2010/main" val="1412655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1" Type="http://schemas.openxmlformats.org/officeDocument/2006/relationships/image" Target="../media/image11.png"/><Relationship Id="rId3" Type="http://schemas.openxmlformats.org/officeDocument/2006/relationships/customXml" Target="../ink/ink1.xml"/><Relationship Id="rId42" Type="http://schemas.openxmlformats.org/officeDocument/2006/relationships/image" Target="../media/image2.png"/><Relationship Id="rId47" Type="http://schemas.openxmlformats.org/officeDocument/2006/relationships/image" Target="../media/image7.png"/><Relationship Id="rId50" Type="http://schemas.openxmlformats.org/officeDocument/2006/relationships/image" Target="../media/image10.png"/><Relationship Id="rId55" Type="http://schemas.openxmlformats.org/officeDocument/2006/relationships/image" Target="../media/image15.png"/><Relationship Id="rId46" Type="http://schemas.openxmlformats.org/officeDocument/2006/relationships/image" Target="../media/image6.jpeg"/><Relationship Id="rId59" Type="http://schemas.openxmlformats.org/officeDocument/2006/relationships/image" Target="../media/image19.svg"/><Relationship Id="rId2" Type="http://schemas.openxmlformats.org/officeDocument/2006/relationships/image" Target="../media/image1.png"/><Relationship Id="rId41" Type="http://schemas.openxmlformats.org/officeDocument/2006/relationships/customXml" Target="../ink/ink2.xml"/><Relationship Id="rId54" Type="http://schemas.openxmlformats.org/officeDocument/2006/relationships/image" Target="../media/image14.png"/><Relationship Id="rId1" Type="http://schemas.openxmlformats.org/officeDocument/2006/relationships/slideLayout" Target="../slideLayouts/slideLayout5.xml"/><Relationship Id="rId40" Type="http://schemas.openxmlformats.org/officeDocument/2006/relationships/image" Target="../media/image100.png"/><Relationship Id="rId45" Type="http://schemas.openxmlformats.org/officeDocument/2006/relationships/image" Target="../media/image5.jpeg"/><Relationship Id="rId53" Type="http://schemas.openxmlformats.org/officeDocument/2006/relationships/image" Target="../media/image13.png"/><Relationship Id="rId58" Type="http://schemas.openxmlformats.org/officeDocument/2006/relationships/image" Target="../media/image18.png"/><Relationship Id="rId49" Type="http://schemas.openxmlformats.org/officeDocument/2006/relationships/image" Target="../media/image9.png"/><Relationship Id="rId57" Type="http://schemas.openxmlformats.org/officeDocument/2006/relationships/image" Target="../media/image17.jpeg"/><Relationship Id="rId44" Type="http://schemas.openxmlformats.org/officeDocument/2006/relationships/image" Target="../media/image4.png"/><Relationship Id="rId52" Type="http://schemas.openxmlformats.org/officeDocument/2006/relationships/image" Target="../media/image12.png"/><Relationship Id="rId43" Type="http://schemas.openxmlformats.org/officeDocument/2006/relationships/image" Target="../media/image3.png"/><Relationship Id="rId48" Type="http://schemas.openxmlformats.org/officeDocument/2006/relationships/image" Target="../media/image8.png"/><Relationship Id="rId56"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a:extLst>
              <a:ext uri="{FF2B5EF4-FFF2-40B4-BE49-F238E27FC236}">
                <a16:creationId xmlns:a16="http://schemas.microsoft.com/office/drawing/2014/main" id="{7A69D2F4-665D-4E58-B798-EBB89FE68018}"/>
              </a:ext>
            </a:extLst>
          </p:cNvPr>
          <p:cNvPicPr>
            <a:picLocks noChangeAspect="1"/>
          </p:cNvPicPr>
          <p:nvPr/>
        </p:nvPicPr>
        <p:blipFill>
          <a:blip r:embed="rId2"/>
          <a:stretch>
            <a:fillRect/>
          </a:stretch>
        </p:blipFill>
        <p:spPr>
          <a:xfrm>
            <a:off x="8833090" y="452894"/>
            <a:ext cx="3358910" cy="2442844"/>
          </a:xfrm>
          <a:prstGeom prst="rect">
            <a:avLst/>
          </a:prstGeom>
        </p:spPr>
      </p:pic>
      <p:sp>
        <p:nvSpPr>
          <p:cNvPr id="4" name="Title 3"/>
          <p:cNvSpPr>
            <a:spLocks noGrp="1"/>
          </p:cNvSpPr>
          <p:nvPr>
            <p:ph type="title"/>
          </p:nvPr>
        </p:nvSpPr>
        <p:spPr>
          <a:xfrm>
            <a:off x="1512949" y="-3153"/>
            <a:ext cx="8191999" cy="403427"/>
          </a:xfrm>
        </p:spPr>
        <p:txBody>
          <a:bodyPr>
            <a:noAutofit/>
          </a:bodyPr>
          <a:lstStyle/>
          <a:p>
            <a:pPr algn="ctr"/>
            <a:r>
              <a:rPr lang="en-GB" sz="3200" b="1" u="sng" dirty="0">
                <a:solidFill>
                  <a:srgbClr val="FF0000"/>
                </a:solidFill>
                <a:latin typeface="Sassoon Infant Rg" panose="02000503030000020003" pitchFamily="2" charset="0"/>
                <a:ea typeface="Sassoon Infant Rg" panose="02000503030000020003" pitchFamily="2" charset="0"/>
              </a:rPr>
              <a:t>The Americas: USA! </a:t>
            </a:r>
          </a:p>
        </p:txBody>
      </p:sp>
      <p:sp>
        <p:nvSpPr>
          <p:cNvPr id="53" name="Text Placeholder 4"/>
          <p:cNvSpPr>
            <a:spLocks noGrp="1"/>
          </p:cNvSpPr>
          <p:nvPr>
            <p:ph type="body" idx="1"/>
          </p:nvPr>
        </p:nvSpPr>
        <p:spPr>
          <a:xfrm>
            <a:off x="0" y="0"/>
            <a:ext cx="3676034" cy="418373"/>
          </a:xfrm>
          <a:solidFill>
            <a:schemeClr val="tx1"/>
          </a:solidFill>
        </p:spPr>
        <p:txBody>
          <a:bodyPr>
            <a:normAutofit lnSpcReduction="10000"/>
          </a:bodyPr>
          <a:lstStyle/>
          <a:p>
            <a:r>
              <a:rPr lang="en-GB" dirty="0">
                <a:solidFill>
                  <a:schemeClr val="bg1"/>
                </a:solidFill>
              </a:rPr>
              <a:t>Key Vocabulary: </a:t>
            </a:r>
          </a:p>
        </p:txBody>
      </p:sp>
      <mc:AlternateContent xmlns:mc="http://schemas.openxmlformats.org/markup-compatibility/2006" xmlns:p14="http://schemas.microsoft.com/office/powerpoint/2010/main">
        <mc:Choice Requires="p14">
          <p:contentPart p14:bwMode="auto" r:id="rId3">
            <p14:nvContentPartPr>
              <p14:cNvPr id="31" name="Ink 30">
                <a:extLst>
                  <a:ext uri="{FF2B5EF4-FFF2-40B4-BE49-F238E27FC236}">
                    <a16:creationId xmlns:a16="http://schemas.microsoft.com/office/drawing/2014/main" id="{8148E8F1-B57E-E648-B8B8-E352DD4465B3}"/>
                  </a:ext>
                </a:extLst>
              </p14:cNvPr>
              <p14:cNvContentPartPr/>
              <p14:nvPr/>
            </p14:nvContentPartPr>
            <p14:xfrm>
              <a:off x="10751421" y="-882997"/>
              <a:ext cx="360" cy="360"/>
            </p14:xfrm>
          </p:contentPart>
        </mc:Choice>
        <mc:Fallback xmlns="">
          <p:pic>
            <p:nvPicPr>
              <p:cNvPr id="31" name="Ink 30">
                <a:extLst>
                  <a:ext uri="{FF2B5EF4-FFF2-40B4-BE49-F238E27FC236}">
                    <a16:creationId xmlns:a16="http://schemas.microsoft.com/office/drawing/2014/main" id="{8148E8F1-B57E-E648-B8B8-E352DD4465B3}"/>
                  </a:ext>
                </a:extLst>
              </p:cNvPr>
              <p:cNvPicPr/>
              <p:nvPr/>
            </p:nvPicPr>
            <p:blipFill>
              <a:blip r:embed="rId40"/>
              <a:stretch>
                <a:fillRect/>
              </a:stretch>
            </p:blipFill>
            <p:spPr>
              <a:xfrm>
                <a:off x="10742421" y="-89199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2" name="Ink 31">
                <a:extLst>
                  <a:ext uri="{FF2B5EF4-FFF2-40B4-BE49-F238E27FC236}">
                    <a16:creationId xmlns:a16="http://schemas.microsoft.com/office/drawing/2014/main" id="{44EF012A-B244-1C44-A7C2-5BE9DFBDCFA4}"/>
                  </a:ext>
                </a:extLst>
              </p14:cNvPr>
              <p14:cNvContentPartPr/>
              <p14:nvPr/>
            </p14:nvContentPartPr>
            <p14:xfrm>
              <a:off x="11068941" y="-892717"/>
              <a:ext cx="360" cy="360"/>
            </p14:xfrm>
          </p:contentPart>
        </mc:Choice>
        <mc:Fallback xmlns="">
          <p:pic>
            <p:nvPicPr>
              <p:cNvPr id="32" name="Ink 31">
                <a:extLst>
                  <a:ext uri="{FF2B5EF4-FFF2-40B4-BE49-F238E27FC236}">
                    <a16:creationId xmlns:a16="http://schemas.microsoft.com/office/drawing/2014/main" id="{44EF012A-B244-1C44-A7C2-5BE9DFBDCFA4}"/>
                  </a:ext>
                </a:extLst>
              </p:cNvPr>
              <p:cNvPicPr/>
              <p:nvPr/>
            </p:nvPicPr>
            <p:blipFill>
              <a:blip r:embed="rId40"/>
              <a:stretch>
                <a:fillRect/>
              </a:stretch>
            </p:blipFill>
            <p:spPr>
              <a:xfrm>
                <a:off x="11059941" y="-901717"/>
                <a:ext cx="18000" cy="18000"/>
              </a:xfrm>
              <a:prstGeom prst="rect">
                <a:avLst/>
              </a:prstGeom>
            </p:spPr>
          </p:pic>
        </mc:Fallback>
      </mc:AlternateContent>
      <p:sp>
        <p:nvSpPr>
          <p:cNvPr id="58" name="Content Placeholder 5">
            <a:extLst>
              <a:ext uri="{FF2B5EF4-FFF2-40B4-BE49-F238E27FC236}">
                <a16:creationId xmlns:a16="http://schemas.microsoft.com/office/drawing/2014/main" id="{210AD481-3DB4-42EC-B6E6-371CE6D143D7}"/>
              </a:ext>
            </a:extLst>
          </p:cNvPr>
          <p:cNvSpPr>
            <a:spLocks noGrp="1"/>
          </p:cNvSpPr>
          <p:nvPr/>
        </p:nvSpPr>
        <p:spPr>
          <a:xfrm>
            <a:off x="571826" y="367166"/>
            <a:ext cx="3094898" cy="6673665"/>
          </a:xfrm>
          <a:prstGeom prst="rect">
            <a:avLst/>
          </a:prstGeom>
        </p:spPr>
        <p:txBody>
          <a:bodyPr vert="horz" wrap="square" lIns="91440" tIns="45720" rIns="91440" bIns="45720" rtlCol="0">
            <a:noAutofit/>
          </a:bodyPr>
          <a:lstStyle/>
          <a:p>
            <a:pPr>
              <a:lnSpc>
                <a:spcPct val="200000"/>
              </a:lnSpc>
              <a:spcBef>
                <a:spcPts val="1000"/>
              </a:spcBef>
              <a:spcAft>
                <a:spcPts val="800"/>
              </a:spcAft>
            </a:pPr>
            <a:r>
              <a:rPr lang="en-US" sz="1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biome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Capital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Climate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Diverse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Landscape</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National park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State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Terrain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Urbanisation</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Bef>
                <a:spcPts val="1000"/>
              </a:spcBef>
              <a:spcAft>
                <a:spcPts val="800"/>
              </a:spcAft>
            </a:pPr>
            <a:r>
              <a:rPr lang="en-US"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7" name="Picture 106">
            <a:extLst>
              <a:ext uri="{FF2B5EF4-FFF2-40B4-BE49-F238E27FC236}">
                <a16:creationId xmlns:a16="http://schemas.microsoft.com/office/drawing/2014/main" id="{76A95250-E514-49D8-8F76-26D564D2E47D}"/>
              </a:ext>
            </a:extLst>
          </p:cNvPr>
          <p:cNvPicPr>
            <a:picLocks noChangeAspect="1"/>
          </p:cNvPicPr>
          <p:nvPr/>
        </p:nvPicPr>
        <p:blipFill>
          <a:blip r:embed="rId42"/>
          <a:stretch>
            <a:fillRect/>
          </a:stretch>
        </p:blipFill>
        <p:spPr>
          <a:xfrm>
            <a:off x="3790166" y="5956383"/>
            <a:ext cx="3200400" cy="771525"/>
          </a:xfrm>
          <a:prstGeom prst="rect">
            <a:avLst/>
          </a:prstGeom>
        </p:spPr>
      </p:pic>
      <p:pic>
        <p:nvPicPr>
          <p:cNvPr id="109" name="Picture 14" descr="Flag of the United States - Wikipedia">
            <a:extLst>
              <a:ext uri="{FF2B5EF4-FFF2-40B4-BE49-F238E27FC236}">
                <a16:creationId xmlns:a16="http://schemas.microsoft.com/office/drawing/2014/main" id="{5614E325-89E7-484D-9111-F958008E66FC}"/>
              </a:ext>
            </a:extLst>
          </p:cNvPr>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7754040" y="14946"/>
            <a:ext cx="772858" cy="37279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109">
            <a:extLst>
              <a:ext uri="{FF2B5EF4-FFF2-40B4-BE49-F238E27FC236}">
                <a16:creationId xmlns:a16="http://schemas.microsoft.com/office/drawing/2014/main" id="{B6974501-1618-41AD-BFD4-99C6A55AFC19}"/>
              </a:ext>
            </a:extLst>
          </p:cNvPr>
          <p:cNvPicPr>
            <a:picLocks noChangeAspect="1"/>
          </p:cNvPicPr>
          <p:nvPr/>
        </p:nvPicPr>
        <p:blipFill>
          <a:blip r:embed="rId44"/>
          <a:stretch>
            <a:fillRect/>
          </a:stretch>
        </p:blipFill>
        <p:spPr>
          <a:xfrm>
            <a:off x="3747167" y="4303583"/>
            <a:ext cx="3171825" cy="771525"/>
          </a:xfrm>
          <a:prstGeom prst="rect">
            <a:avLst/>
          </a:prstGeom>
        </p:spPr>
      </p:pic>
      <p:pic>
        <p:nvPicPr>
          <p:cNvPr id="117" name="Picture 6" descr="The Ultimate Guide To The Hawaiian Islands">
            <a:extLst>
              <a:ext uri="{FF2B5EF4-FFF2-40B4-BE49-F238E27FC236}">
                <a16:creationId xmlns:a16="http://schemas.microsoft.com/office/drawing/2014/main" id="{1E128B84-9092-44E2-A3E0-4851CC815A4B}"/>
              </a:ext>
            </a:extLst>
          </p:cNvPr>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8929214" y="5530817"/>
            <a:ext cx="1531567" cy="1148676"/>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8" descr="21 Things to do in Seattle with Kids this Fall">
            <a:extLst>
              <a:ext uri="{FF2B5EF4-FFF2-40B4-BE49-F238E27FC236}">
                <a16:creationId xmlns:a16="http://schemas.microsoft.com/office/drawing/2014/main" id="{03B4F1E0-6149-4FAF-B6C8-50476F21E18F}"/>
              </a:ext>
            </a:extLst>
          </p:cNvPr>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10520444" y="5530817"/>
            <a:ext cx="1548977" cy="1148676"/>
          </a:xfrm>
          <a:prstGeom prst="rect">
            <a:avLst/>
          </a:prstGeom>
          <a:noFill/>
          <a:extLst>
            <a:ext uri="{909E8E84-426E-40DD-AFC4-6F175D3DCCD1}">
              <a14:hiddenFill xmlns:a14="http://schemas.microsoft.com/office/drawing/2010/main">
                <a:solidFill>
                  <a:srgbClr val="FFFFFF"/>
                </a:solidFill>
              </a14:hiddenFill>
            </a:ext>
          </a:extLst>
        </p:spPr>
      </p:pic>
      <p:grpSp>
        <p:nvGrpSpPr>
          <p:cNvPr id="121" name="Group 120">
            <a:extLst>
              <a:ext uri="{FF2B5EF4-FFF2-40B4-BE49-F238E27FC236}">
                <a16:creationId xmlns:a16="http://schemas.microsoft.com/office/drawing/2014/main" id="{D43D9FB3-8042-4C12-A3E1-61A482940D16}"/>
              </a:ext>
            </a:extLst>
          </p:cNvPr>
          <p:cNvGrpSpPr/>
          <p:nvPr/>
        </p:nvGrpSpPr>
        <p:grpSpPr>
          <a:xfrm>
            <a:off x="3790166" y="3505109"/>
            <a:ext cx="2105799" cy="385762"/>
            <a:chOff x="124325" y="193208"/>
            <a:chExt cx="2648754" cy="1029465"/>
          </a:xfrm>
        </p:grpSpPr>
        <p:sp>
          <p:nvSpPr>
            <p:cNvPr id="122" name="Rectangle 121">
              <a:extLst>
                <a:ext uri="{FF2B5EF4-FFF2-40B4-BE49-F238E27FC236}">
                  <a16:creationId xmlns:a16="http://schemas.microsoft.com/office/drawing/2014/main" id="{9F33FF8B-33B6-4AF1-B8EF-0F4B753EFAB2}"/>
                </a:ext>
              </a:extLst>
            </p:cNvPr>
            <p:cNvSpPr/>
            <p:nvPr/>
          </p:nvSpPr>
          <p:spPr>
            <a:xfrm>
              <a:off x="124325" y="193208"/>
              <a:ext cx="2648754" cy="1029465"/>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123" name="TextBox 122">
              <a:extLst>
                <a:ext uri="{FF2B5EF4-FFF2-40B4-BE49-F238E27FC236}">
                  <a16:creationId xmlns:a16="http://schemas.microsoft.com/office/drawing/2014/main" id="{762B3ED2-DB9D-4DB1-999C-1A125EE423CA}"/>
                </a:ext>
              </a:extLst>
            </p:cNvPr>
            <p:cNvSpPr txBox="1"/>
            <p:nvPr/>
          </p:nvSpPr>
          <p:spPr>
            <a:xfrm>
              <a:off x="124325" y="193208"/>
              <a:ext cx="2648754" cy="1029465"/>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kern="1200" dirty="0"/>
                <a:t>Physical features</a:t>
              </a:r>
            </a:p>
          </p:txBody>
        </p:sp>
      </p:grpSp>
      <p:sp>
        <p:nvSpPr>
          <p:cNvPr id="124" name="TextBox 123">
            <a:extLst>
              <a:ext uri="{FF2B5EF4-FFF2-40B4-BE49-F238E27FC236}">
                <a16:creationId xmlns:a16="http://schemas.microsoft.com/office/drawing/2014/main" id="{829A26AB-3BA1-4BDD-B172-E525F7DAEB5B}"/>
              </a:ext>
            </a:extLst>
          </p:cNvPr>
          <p:cNvSpPr txBox="1"/>
          <p:nvPr/>
        </p:nvSpPr>
        <p:spPr>
          <a:xfrm>
            <a:off x="3790166" y="5110898"/>
            <a:ext cx="2105799" cy="385762"/>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kern="1200" dirty="0"/>
              <a:t>Human features</a:t>
            </a:r>
          </a:p>
        </p:txBody>
      </p:sp>
      <p:sp>
        <p:nvSpPr>
          <p:cNvPr id="40" name="TextBox 39">
            <a:extLst>
              <a:ext uri="{FF2B5EF4-FFF2-40B4-BE49-F238E27FC236}">
                <a16:creationId xmlns:a16="http://schemas.microsoft.com/office/drawing/2014/main" id="{22C9398B-2CA9-4522-B9F3-7C8F19096943}"/>
              </a:ext>
            </a:extLst>
          </p:cNvPr>
          <p:cNvSpPr txBox="1"/>
          <p:nvPr/>
        </p:nvSpPr>
        <p:spPr>
          <a:xfrm>
            <a:off x="4984351" y="1808369"/>
            <a:ext cx="1939772" cy="1384995"/>
          </a:xfrm>
          <a:prstGeom prst="rect">
            <a:avLst/>
          </a:prstGeom>
          <a:noFill/>
        </p:spPr>
        <p:txBody>
          <a:bodyPr wrap="square" rtlCol="0">
            <a:spAutoFit/>
          </a:bodyPr>
          <a:lstStyle/>
          <a:p>
            <a:r>
              <a:rPr lang="en-GB" sz="1200" dirty="0">
                <a:latin typeface="Twinkl Cursive Unlooped" panose="02000000000000000000" pitchFamily="2" charset="0"/>
              </a:rPr>
              <a:t>The President is the elected leader of the United States. George Washington was the first president in 1789. Donald Trump became the 47</a:t>
            </a:r>
            <a:r>
              <a:rPr lang="en-GB" sz="1200" baseline="30000" dirty="0">
                <a:latin typeface="Twinkl Cursive Unlooped" panose="02000000000000000000" pitchFamily="2" charset="0"/>
              </a:rPr>
              <a:t>th</a:t>
            </a:r>
            <a:r>
              <a:rPr lang="en-GB" sz="1200" dirty="0">
                <a:latin typeface="Twinkl Cursive Unlooped" panose="02000000000000000000" pitchFamily="2" charset="0"/>
              </a:rPr>
              <a:t> president of the United States. </a:t>
            </a:r>
          </a:p>
        </p:txBody>
      </p:sp>
      <p:sp>
        <p:nvSpPr>
          <p:cNvPr id="125" name="TextBox 124">
            <a:extLst>
              <a:ext uri="{FF2B5EF4-FFF2-40B4-BE49-F238E27FC236}">
                <a16:creationId xmlns:a16="http://schemas.microsoft.com/office/drawing/2014/main" id="{9F8E775F-6D9D-470E-9E3A-C09FA266A861}"/>
              </a:ext>
            </a:extLst>
          </p:cNvPr>
          <p:cNvSpPr txBox="1"/>
          <p:nvPr/>
        </p:nvSpPr>
        <p:spPr>
          <a:xfrm>
            <a:off x="9006319" y="22719"/>
            <a:ext cx="2105799" cy="385762"/>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kern="1200" dirty="0"/>
              <a:t>States</a:t>
            </a:r>
          </a:p>
        </p:txBody>
      </p:sp>
      <p:sp>
        <p:nvSpPr>
          <p:cNvPr id="126" name="TextBox 125">
            <a:extLst>
              <a:ext uri="{FF2B5EF4-FFF2-40B4-BE49-F238E27FC236}">
                <a16:creationId xmlns:a16="http://schemas.microsoft.com/office/drawing/2014/main" id="{271A8E5D-3FCC-4E9E-9670-5A13F00C86FA}"/>
              </a:ext>
            </a:extLst>
          </p:cNvPr>
          <p:cNvSpPr txBox="1"/>
          <p:nvPr/>
        </p:nvSpPr>
        <p:spPr>
          <a:xfrm>
            <a:off x="7278321" y="3811157"/>
            <a:ext cx="2105799" cy="385762"/>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kern="1200" dirty="0"/>
              <a:t>Climate zones</a:t>
            </a:r>
          </a:p>
        </p:txBody>
      </p:sp>
      <p:sp>
        <p:nvSpPr>
          <p:cNvPr id="128" name="TextBox 127">
            <a:extLst>
              <a:ext uri="{FF2B5EF4-FFF2-40B4-BE49-F238E27FC236}">
                <a16:creationId xmlns:a16="http://schemas.microsoft.com/office/drawing/2014/main" id="{2799BA39-2724-4E3F-8286-672AC5892B66}"/>
              </a:ext>
            </a:extLst>
          </p:cNvPr>
          <p:cNvSpPr txBox="1"/>
          <p:nvPr/>
        </p:nvSpPr>
        <p:spPr>
          <a:xfrm>
            <a:off x="7855507" y="2898604"/>
            <a:ext cx="4272156" cy="830997"/>
          </a:xfrm>
          <a:prstGeom prst="rect">
            <a:avLst/>
          </a:prstGeom>
          <a:noFill/>
        </p:spPr>
        <p:txBody>
          <a:bodyPr wrap="square" rtlCol="0">
            <a:spAutoFit/>
          </a:bodyPr>
          <a:lstStyle/>
          <a:p>
            <a:r>
              <a:rPr lang="en-GB" sz="1200" dirty="0">
                <a:latin typeface="Twinkl Cursive Unlooped" panose="02000000000000000000" pitchFamily="2" charset="0"/>
              </a:rPr>
              <a:t>The USA is split into 50 different areas called states. Each state has its own capital city along with its own laws and government. However, they are still part of the federal government of the United States. </a:t>
            </a:r>
          </a:p>
        </p:txBody>
      </p:sp>
      <p:sp>
        <p:nvSpPr>
          <p:cNvPr id="129" name="TextBox 128">
            <a:extLst>
              <a:ext uri="{FF2B5EF4-FFF2-40B4-BE49-F238E27FC236}">
                <a16:creationId xmlns:a16="http://schemas.microsoft.com/office/drawing/2014/main" id="{297D3252-B497-420B-BDB8-D0E09C2C4C53}"/>
              </a:ext>
            </a:extLst>
          </p:cNvPr>
          <p:cNvSpPr txBox="1"/>
          <p:nvPr/>
        </p:nvSpPr>
        <p:spPr>
          <a:xfrm>
            <a:off x="7447849" y="1291543"/>
            <a:ext cx="1385241" cy="1015663"/>
          </a:xfrm>
          <a:prstGeom prst="rect">
            <a:avLst/>
          </a:prstGeom>
          <a:noFill/>
        </p:spPr>
        <p:txBody>
          <a:bodyPr wrap="square" rtlCol="0">
            <a:spAutoFit/>
          </a:bodyPr>
          <a:lstStyle/>
          <a:p>
            <a:pPr algn="ctr"/>
            <a:r>
              <a:rPr lang="en-GB" sz="1200" b="1" dirty="0">
                <a:latin typeface="Twinkl Cursive Unlooped" panose="02000000000000000000" pitchFamily="2" charset="0"/>
              </a:rPr>
              <a:t>Washington, DC </a:t>
            </a:r>
            <a:r>
              <a:rPr lang="en-GB" sz="1200" dirty="0">
                <a:latin typeface="Twinkl Cursive Unlooped" panose="02000000000000000000" pitchFamily="2" charset="0"/>
              </a:rPr>
              <a:t>is the capital city of the USA but doesn’t belong to a state.</a:t>
            </a:r>
          </a:p>
        </p:txBody>
      </p:sp>
      <p:cxnSp>
        <p:nvCxnSpPr>
          <p:cNvPr id="43" name="Straight Connector 42">
            <a:extLst>
              <a:ext uri="{FF2B5EF4-FFF2-40B4-BE49-F238E27FC236}">
                <a16:creationId xmlns:a16="http://schemas.microsoft.com/office/drawing/2014/main" id="{D20D7DC5-23ED-4B4E-A306-5835AFD64B3A}"/>
              </a:ext>
            </a:extLst>
          </p:cNvPr>
          <p:cNvCxnSpPr>
            <a:cxnSpLocks/>
            <a:endCxn id="61" idx="2"/>
          </p:cNvCxnSpPr>
          <p:nvPr/>
        </p:nvCxnSpPr>
        <p:spPr>
          <a:xfrm flipV="1">
            <a:off x="8746360" y="1302246"/>
            <a:ext cx="2857213" cy="506846"/>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sp>
        <p:nvSpPr>
          <p:cNvPr id="61" name="Oval 60">
            <a:extLst>
              <a:ext uri="{FF2B5EF4-FFF2-40B4-BE49-F238E27FC236}">
                <a16:creationId xmlns:a16="http://schemas.microsoft.com/office/drawing/2014/main" id="{18521738-D73D-4D19-9A09-F7A69C1BF54F}"/>
              </a:ext>
            </a:extLst>
          </p:cNvPr>
          <p:cNvSpPr/>
          <p:nvPr/>
        </p:nvSpPr>
        <p:spPr>
          <a:xfrm>
            <a:off x="11603573" y="1279386"/>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TextBox 132">
            <a:extLst>
              <a:ext uri="{FF2B5EF4-FFF2-40B4-BE49-F238E27FC236}">
                <a16:creationId xmlns:a16="http://schemas.microsoft.com/office/drawing/2014/main" id="{F9726B37-BCCD-47D2-8FF6-EBDC079D8C43}"/>
              </a:ext>
            </a:extLst>
          </p:cNvPr>
          <p:cNvSpPr txBox="1"/>
          <p:nvPr/>
        </p:nvSpPr>
        <p:spPr>
          <a:xfrm>
            <a:off x="3790166" y="5472287"/>
            <a:ext cx="1042306" cy="461665"/>
          </a:xfrm>
          <a:prstGeom prst="rect">
            <a:avLst/>
          </a:prstGeom>
          <a:noFill/>
        </p:spPr>
        <p:txBody>
          <a:bodyPr wrap="square" rtlCol="0">
            <a:spAutoFit/>
          </a:bodyPr>
          <a:lstStyle/>
          <a:p>
            <a:pPr algn="ctr"/>
            <a:r>
              <a:rPr lang="en-GB" sz="1200" dirty="0">
                <a:latin typeface="Twinkl Cursive Unlooped" panose="02000000000000000000" pitchFamily="2" charset="0"/>
              </a:rPr>
              <a:t>Golden Gate Bridge (CA)</a:t>
            </a:r>
          </a:p>
        </p:txBody>
      </p:sp>
      <p:sp>
        <p:nvSpPr>
          <p:cNvPr id="134" name="TextBox 133">
            <a:extLst>
              <a:ext uri="{FF2B5EF4-FFF2-40B4-BE49-F238E27FC236}">
                <a16:creationId xmlns:a16="http://schemas.microsoft.com/office/drawing/2014/main" id="{3025A416-6720-470E-8FA3-1EB36695E09B}"/>
              </a:ext>
            </a:extLst>
          </p:cNvPr>
          <p:cNvSpPr txBox="1"/>
          <p:nvPr/>
        </p:nvSpPr>
        <p:spPr>
          <a:xfrm>
            <a:off x="4832472" y="5447913"/>
            <a:ext cx="1042306" cy="461665"/>
          </a:xfrm>
          <a:prstGeom prst="rect">
            <a:avLst/>
          </a:prstGeom>
          <a:noFill/>
        </p:spPr>
        <p:txBody>
          <a:bodyPr wrap="square" rtlCol="0">
            <a:spAutoFit/>
          </a:bodyPr>
          <a:lstStyle/>
          <a:p>
            <a:pPr algn="ctr"/>
            <a:r>
              <a:rPr lang="en-GB" sz="1200" dirty="0">
                <a:latin typeface="Twinkl Cursive Unlooped" panose="02000000000000000000" pitchFamily="2" charset="0"/>
              </a:rPr>
              <a:t>Statue of Liberty (NY)</a:t>
            </a:r>
          </a:p>
        </p:txBody>
      </p:sp>
      <p:sp>
        <p:nvSpPr>
          <p:cNvPr id="135" name="TextBox 134">
            <a:extLst>
              <a:ext uri="{FF2B5EF4-FFF2-40B4-BE49-F238E27FC236}">
                <a16:creationId xmlns:a16="http://schemas.microsoft.com/office/drawing/2014/main" id="{5252644A-25AB-4D53-B10C-1F31049AF68D}"/>
              </a:ext>
            </a:extLst>
          </p:cNvPr>
          <p:cNvSpPr txBox="1"/>
          <p:nvPr/>
        </p:nvSpPr>
        <p:spPr>
          <a:xfrm>
            <a:off x="5881798" y="5447913"/>
            <a:ext cx="1042306" cy="461665"/>
          </a:xfrm>
          <a:prstGeom prst="rect">
            <a:avLst/>
          </a:prstGeom>
          <a:noFill/>
        </p:spPr>
        <p:txBody>
          <a:bodyPr wrap="square" rtlCol="0">
            <a:spAutoFit/>
          </a:bodyPr>
          <a:lstStyle/>
          <a:p>
            <a:pPr algn="ctr"/>
            <a:r>
              <a:rPr lang="en-GB" sz="1200" dirty="0">
                <a:latin typeface="Twinkl Cursive Unlooped" panose="02000000000000000000" pitchFamily="2" charset="0"/>
              </a:rPr>
              <a:t>The White House (DC)</a:t>
            </a:r>
          </a:p>
        </p:txBody>
      </p:sp>
      <p:sp>
        <p:nvSpPr>
          <p:cNvPr id="136" name="TextBox 135">
            <a:extLst>
              <a:ext uri="{FF2B5EF4-FFF2-40B4-BE49-F238E27FC236}">
                <a16:creationId xmlns:a16="http://schemas.microsoft.com/office/drawing/2014/main" id="{7E3D8113-582D-4D52-B089-2555FDEB60DB}"/>
              </a:ext>
            </a:extLst>
          </p:cNvPr>
          <p:cNvSpPr txBox="1"/>
          <p:nvPr/>
        </p:nvSpPr>
        <p:spPr>
          <a:xfrm>
            <a:off x="3747167" y="3937676"/>
            <a:ext cx="1085305" cy="400110"/>
          </a:xfrm>
          <a:prstGeom prst="rect">
            <a:avLst/>
          </a:prstGeom>
          <a:noFill/>
        </p:spPr>
        <p:txBody>
          <a:bodyPr wrap="square" rtlCol="0">
            <a:spAutoFit/>
          </a:bodyPr>
          <a:lstStyle/>
          <a:p>
            <a:pPr algn="ctr"/>
            <a:r>
              <a:rPr lang="en-GB" sz="1000" dirty="0">
                <a:latin typeface="Twinkl Cursive Unlooped" panose="02000000000000000000" pitchFamily="2" charset="0"/>
              </a:rPr>
              <a:t>Glacier National Park (MT) </a:t>
            </a:r>
          </a:p>
        </p:txBody>
      </p:sp>
      <p:sp>
        <p:nvSpPr>
          <p:cNvPr id="137" name="TextBox 136">
            <a:extLst>
              <a:ext uri="{FF2B5EF4-FFF2-40B4-BE49-F238E27FC236}">
                <a16:creationId xmlns:a16="http://schemas.microsoft.com/office/drawing/2014/main" id="{22864EFC-51FC-41BB-B5DF-90CE24CFCC45}"/>
              </a:ext>
            </a:extLst>
          </p:cNvPr>
          <p:cNvSpPr txBox="1"/>
          <p:nvPr/>
        </p:nvSpPr>
        <p:spPr>
          <a:xfrm>
            <a:off x="4810660" y="3887958"/>
            <a:ext cx="1085305" cy="461665"/>
          </a:xfrm>
          <a:prstGeom prst="rect">
            <a:avLst/>
          </a:prstGeom>
          <a:noFill/>
        </p:spPr>
        <p:txBody>
          <a:bodyPr wrap="square" rtlCol="0">
            <a:spAutoFit/>
          </a:bodyPr>
          <a:lstStyle/>
          <a:p>
            <a:pPr algn="ctr"/>
            <a:r>
              <a:rPr lang="en-GB" sz="1200" dirty="0">
                <a:latin typeface="Twinkl Cursive Unlooped" panose="02000000000000000000" pitchFamily="2" charset="0"/>
              </a:rPr>
              <a:t>Grand Canyon (AZ)</a:t>
            </a:r>
          </a:p>
        </p:txBody>
      </p:sp>
      <p:sp>
        <p:nvSpPr>
          <p:cNvPr id="138" name="TextBox 137">
            <a:extLst>
              <a:ext uri="{FF2B5EF4-FFF2-40B4-BE49-F238E27FC236}">
                <a16:creationId xmlns:a16="http://schemas.microsoft.com/office/drawing/2014/main" id="{746C414F-8265-4D55-981C-142F536ADC0D}"/>
              </a:ext>
            </a:extLst>
          </p:cNvPr>
          <p:cNvSpPr txBox="1"/>
          <p:nvPr/>
        </p:nvSpPr>
        <p:spPr>
          <a:xfrm>
            <a:off x="5802548" y="3869842"/>
            <a:ext cx="1085305" cy="461665"/>
          </a:xfrm>
          <a:prstGeom prst="rect">
            <a:avLst/>
          </a:prstGeom>
          <a:noFill/>
        </p:spPr>
        <p:txBody>
          <a:bodyPr wrap="square" rtlCol="0">
            <a:spAutoFit/>
          </a:bodyPr>
          <a:lstStyle/>
          <a:p>
            <a:pPr algn="ctr"/>
            <a:r>
              <a:rPr lang="en-GB" sz="1200" dirty="0">
                <a:latin typeface="Twinkl Cursive Unlooped" panose="02000000000000000000" pitchFamily="2" charset="0"/>
              </a:rPr>
              <a:t>Niagara Falls (NY)</a:t>
            </a:r>
          </a:p>
        </p:txBody>
      </p:sp>
      <p:sp>
        <p:nvSpPr>
          <p:cNvPr id="69" name="Rectangle 68">
            <a:extLst>
              <a:ext uri="{FF2B5EF4-FFF2-40B4-BE49-F238E27FC236}">
                <a16:creationId xmlns:a16="http://schemas.microsoft.com/office/drawing/2014/main" id="{B555E866-B06C-4134-BA46-1FBC2C9EC2F7}"/>
              </a:ext>
            </a:extLst>
          </p:cNvPr>
          <p:cNvSpPr/>
          <p:nvPr/>
        </p:nvSpPr>
        <p:spPr>
          <a:xfrm>
            <a:off x="3677811" y="3393922"/>
            <a:ext cx="3386083" cy="32972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Rectangle 142">
            <a:extLst>
              <a:ext uri="{FF2B5EF4-FFF2-40B4-BE49-F238E27FC236}">
                <a16:creationId xmlns:a16="http://schemas.microsoft.com/office/drawing/2014/main" id="{279C4677-61A0-4B0F-9CB8-AB6E5EE2B819}"/>
              </a:ext>
            </a:extLst>
          </p:cNvPr>
          <p:cNvSpPr/>
          <p:nvPr/>
        </p:nvSpPr>
        <p:spPr>
          <a:xfrm>
            <a:off x="7102587" y="3760943"/>
            <a:ext cx="5026497" cy="29612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Rectangle 143">
            <a:extLst>
              <a:ext uri="{FF2B5EF4-FFF2-40B4-BE49-F238E27FC236}">
                <a16:creationId xmlns:a16="http://schemas.microsoft.com/office/drawing/2014/main" id="{A612C555-8180-4F88-A796-0CA046F9CDE7}"/>
              </a:ext>
            </a:extLst>
          </p:cNvPr>
          <p:cNvSpPr/>
          <p:nvPr/>
        </p:nvSpPr>
        <p:spPr>
          <a:xfrm>
            <a:off x="3681911" y="1755908"/>
            <a:ext cx="3381983" cy="168065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TextBox 145">
            <a:extLst>
              <a:ext uri="{FF2B5EF4-FFF2-40B4-BE49-F238E27FC236}">
                <a16:creationId xmlns:a16="http://schemas.microsoft.com/office/drawing/2014/main" id="{2A83FA1D-C80C-4602-A90E-CE25225E2C18}"/>
              </a:ext>
            </a:extLst>
          </p:cNvPr>
          <p:cNvSpPr txBox="1"/>
          <p:nvPr/>
        </p:nvSpPr>
        <p:spPr>
          <a:xfrm>
            <a:off x="3666723" y="431428"/>
            <a:ext cx="3312756" cy="1384995"/>
          </a:xfrm>
          <a:prstGeom prst="rect">
            <a:avLst/>
          </a:prstGeom>
          <a:noFill/>
        </p:spPr>
        <p:txBody>
          <a:bodyPr wrap="square" rtlCol="0">
            <a:spAutoFit/>
          </a:bodyPr>
          <a:lstStyle/>
          <a:p>
            <a:r>
              <a:rPr lang="en-GB" sz="1200" dirty="0">
                <a:latin typeface="Twinkl Cursive Unlooped" panose="02000000000000000000" pitchFamily="2" charset="0"/>
              </a:rPr>
              <a:t>The USA is made up of 50 states. Washington, DC is the capital city. The USA is the third-largest country in the world by area. The USA contains a wide range of climates, landscapes and biomes. More than 330 million people live in the USA.</a:t>
            </a:r>
          </a:p>
          <a:p>
            <a:r>
              <a:rPr lang="en-GB" sz="1200" b="1" dirty="0">
                <a:solidFill>
                  <a:srgbClr val="FF0000"/>
                </a:solidFill>
                <a:latin typeface="Twinkl Cursive Unlooped" panose="02000000000000000000" pitchFamily="2" charset="0"/>
              </a:rPr>
              <a:t>National animals:	</a:t>
            </a:r>
            <a:r>
              <a:rPr lang="en-GB" sz="1200" dirty="0">
                <a:latin typeface="Twinkl Cursive Unlooped" panose="02000000000000000000" pitchFamily="2" charset="0"/>
              </a:rPr>
              <a:t>Bald Eagle, 			American Bison.</a:t>
            </a:r>
            <a:endParaRPr lang="en-GB" sz="1200" b="1" dirty="0">
              <a:latin typeface="Twinkl Cursive Unlooped" panose="02000000000000000000" pitchFamily="2" charset="0"/>
            </a:endParaRPr>
          </a:p>
        </p:txBody>
      </p:sp>
      <p:pic>
        <p:nvPicPr>
          <p:cNvPr id="1024" name="Picture 1023">
            <a:extLst>
              <a:ext uri="{FF2B5EF4-FFF2-40B4-BE49-F238E27FC236}">
                <a16:creationId xmlns:a16="http://schemas.microsoft.com/office/drawing/2014/main" id="{74324802-FEDD-4CB0-944A-7A741DEB1089}"/>
              </a:ext>
            </a:extLst>
          </p:cNvPr>
          <p:cNvPicPr>
            <a:picLocks noChangeAspect="1"/>
          </p:cNvPicPr>
          <p:nvPr/>
        </p:nvPicPr>
        <p:blipFill>
          <a:blip r:embed="rId47">
            <a:clrChange>
              <a:clrFrom>
                <a:srgbClr val="FAFAFA"/>
              </a:clrFrom>
              <a:clrTo>
                <a:srgbClr val="FAFAFA">
                  <a:alpha val="0"/>
                </a:srgbClr>
              </a:clrTo>
            </a:clrChange>
          </a:blip>
          <a:stretch>
            <a:fillRect/>
          </a:stretch>
        </p:blipFill>
        <p:spPr>
          <a:xfrm>
            <a:off x="56313" y="1015537"/>
            <a:ext cx="538608" cy="535781"/>
          </a:xfrm>
          <a:prstGeom prst="rect">
            <a:avLst/>
          </a:prstGeom>
        </p:spPr>
      </p:pic>
      <p:pic>
        <p:nvPicPr>
          <p:cNvPr id="1027" name="Picture 1026">
            <a:extLst>
              <a:ext uri="{FF2B5EF4-FFF2-40B4-BE49-F238E27FC236}">
                <a16:creationId xmlns:a16="http://schemas.microsoft.com/office/drawing/2014/main" id="{7392E113-70EF-4A9A-883B-341F1A0C1EF4}"/>
              </a:ext>
            </a:extLst>
          </p:cNvPr>
          <p:cNvPicPr>
            <a:picLocks noChangeAspect="1"/>
          </p:cNvPicPr>
          <p:nvPr/>
        </p:nvPicPr>
        <p:blipFill>
          <a:blip r:embed="rId48">
            <a:clrChange>
              <a:clrFrom>
                <a:srgbClr val="FAFAFA"/>
              </a:clrFrom>
              <a:clrTo>
                <a:srgbClr val="FAFAFA">
                  <a:alpha val="0"/>
                </a:srgbClr>
              </a:clrTo>
            </a:clrChange>
          </a:blip>
          <a:stretch>
            <a:fillRect/>
          </a:stretch>
        </p:blipFill>
        <p:spPr>
          <a:xfrm>
            <a:off x="0" y="1769248"/>
            <a:ext cx="592599" cy="443341"/>
          </a:xfrm>
          <a:prstGeom prst="rect">
            <a:avLst/>
          </a:prstGeom>
        </p:spPr>
      </p:pic>
      <p:pic>
        <p:nvPicPr>
          <p:cNvPr id="1035" name="Picture 1034">
            <a:extLst>
              <a:ext uri="{FF2B5EF4-FFF2-40B4-BE49-F238E27FC236}">
                <a16:creationId xmlns:a16="http://schemas.microsoft.com/office/drawing/2014/main" id="{79EA2DDF-C5BD-4282-BDC3-F2034D048798}"/>
              </a:ext>
            </a:extLst>
          </p:cNvPr>
          <p:cNvPicPr>
            <a:picLocks noChangeAspect="1"/>
          </p:cNvPicPr>
          <p:nvPr/>
        </p:nvPicPr>
        <p:blipFill>
          <a:blip r:embed="rId49">
            <a:clrChange>
              <a:clrFrom>
                <a:srgbClr val="FAFAFA"/>
              </a:clrFrom>
              <a:clrTo>
                <a:srgbClr val="FAFAFA">
                  <a:alpha val="0"/>
                </a:srgbClr>
              </a:clrTo>
            </a:clrChange>
          </a:blip>
          <a:stretch>
            <a:fillRect/>
          </a:stretch>
        </p:blipFill>
        <p:spPr>
          <a:xfrm>
            <a:off x="-67389" y="2317078"/>
            <a:ext cx="675432" cy="677329"/>
          </a:xfrm>
          <a:prstGeom prst="rect">
            <a:avLst/>
          </a:prstGeom>
        </p:spPr>
      </p:pic>
      <p:pic>
        <p:nvPicPr>
          <p:cNvPr id="1039" name="Picture 1038">
            <a:extLst>
              <a:ext uri="{FF2B5EF4-FFF2-40B4-BE49-F238E27FC236}">
                <a16:creationId xmlns:a16="http://schemas.microsoft.com/office/drawing/2014/main" id="{3059952B-5AF6-4979-A652-405FE397825F}"/>
              </a:ext>
            </a:extLst>
          </p:cNvPr>
          <p:cNvPicPr>
            <a:picLocks noChangeAspect="1"/>
          </p:cNvPicPr>
          <p:nvPr/>
        </p:nvPicPr>
        <p:blipFill>
          <a:blip r:embed="rId50">
            <a:clrChange>
              <a:clrFrom>
                <a:srgbClr val="FAFAFA"/>
              </a:clrFrom>
              <a:clrTo>
                <a:srgbClr val="FAFAFA">
                  <a:alpha val="0"/>
                </a:srgbClr>
              </a:clrTo>
            </a:clrChange>
          </a:blip>
          <a:stretch>
            <a:fillRect/>
          </a:stretch>
        </p:blipFill>
        <p:spPr>
          <a:xfrm>
            <a:off x="-46919" y="3692187"/>
            <a:ext cx="686436" cy="445544"/>
          </a:xfrm>
          <a:prstGeom prst="rect">
            <a:avLst/>
          </a:prstGeom>
        </p:spPr>
      </p:pic>
      <p:pic>
        <p:nvPicPr>
          <p:cNvPr id="1044" name="Picture 1043">
            <a:extLst>
              <a:ext uri="{FF2B5EF4-FFF2-40B4-BE49-F238E27FC236}">
                <a16:creationId xmlns:a16="http://schemas.microsoft.com/office/drawing/2014/main" id="{7E1F5F22-505C-41F8-A792-758EBF9F9492}"/>
              </a:ext>
            </a:extLst>
          </p:cNvPr>
          <p:cNvPicPr>
            <a:picLocks noChangeAspect="1"/>
          </p:cNvPicPr>
          <p:nvPr/>
        </p:nvPicPr>
        <p:blipFill>
          <a:blip r:embed="rId51">
            <a:clrChange>
              <a:clrFrom>
                <a:srgbClr val="FAFAFA"/>
              </a:clrFrom>
              <a:clrTo>
                <a:srgbClr val="FAFAFA">
                  <a:alpha val="0"/>
                </a:srgbClr>
              </a:clrTo>
            </a:clrChange>
          </a:blip>
          <a:stretch>
            <a:fillRect/>
          </a:stretch>
        </p:blipFill>
        <p:spPr>
          <a:xfrm>
            <a:off x="28746" y="4278369"/>
            <a:ext cx="635661" cy="563641"/>
          </a:xfrm>
          <a:prstGeom prst="rect">
            <a:avLst/>
          </a:prstGeom>
        </p:spPr>
      </p:pic>
      <p:pic>
        <p:nvPicPr>
          <p:cNvPr id="1046" name="Picture 1045">
            <a:extLst>
              <a:ext uri="{FF2B5EF4-FFF2-40B4-BE49-F238E27FC236}">
                <a16:creationId xmlns:a16="http://schemas.microsoft.com/office/drawing/2014/main" id="{DB13291E-0A2D-4688-8C61-565CDE33017D}"/>
              </a:ext>
            </a:extLst>
          </p:cNvPr>
          <p:cNvPicPr>
            <a:picLocks noChangeAspect="1"/>
          </p:cNvPicPr>
          <p:nvPr/>
        </p:nvPicPr>
        <p:blipFill>
          <a:blip r:embed="rId52"/>
          <a:stretch>
            <a:fillRect/>
          </a:stretch>
        </p:blipFill>
        <p:spPr>
          <a:xfrm>
            <a:off x="15875" y="5032902"/>
            <a:ext cx="568822" cy="486813"/>
          </a:xfrm>
          <a:prstGeom prst="rect">
            <a:avLst/>
          </a:prstGeom>
        </p:spPr>
      </p:pic>
      <p:pic>
        <p:nvPicPr>
          <p:cNvPr id="1048" name="Picture 1047">
            <a:extLst>
              <a:ext uri="{FF2B5EF4-FFF2-40B4-BE49-F238E27FC236}">
                <a16:creationId xmlns:a16="http://schemas.microsoft.com/office/drawing/2014/main" id="{2DA8D293-73C6-4C51-8FF1-43593C2786AC}"/>
              </a:ext>
            </a:extLst>
          </p:cNvPr>
          <p:cNvPicPr>
            <a:picLocks noChangeAspect="1"/>
          </p:cNvPicPr>
          <p:nvPr/>
        </p:nvPicPr>
        <p:blipFill>
          <a:blip r:embed="rId53">
            <a:clrChange>
              <a:clrFrom>
                <a:srgbClr val="FAFAFA"/>
              </a:clrFrom>
              <a:clrTo>
                <a:srgbClr val="FAFAFA">
                  <a:alpha val="0"/>
                </a:srgbClr>
              </a:clrTo>
            </a:clrChange>
          </a:blip>
          <a:stretch>
            <a:fillRect/>
          </a:stretch>
        </p:blipFill>
        <p:spPr>
          <a:xfrm>
            <a:off x="0" y="5596121"/>
            <a:ext cx="626914" cy="626914"/>
          </a:xfrm>
          <a:prstGeom prst="rect">
            <a:avLst/>
          </a:prstGeom>
        </p:spPr>
      </p:pic>
      <p:pic>
        <p:nvPicPr>
          <p:cNvPr id="1050" name="Picture 1049">
            <a:extLst>
              <a:ext uri="{FF2B5EF4-FFF2-40B4-BE49-F238E27FC236}">
                <a16:creationId xmlns:a16="http://schemas.microsoft.com/office/drawing/2014/main" id="{79EFE2F5-4613-474D-A22F-1A2F8BBC9EC3}"/>
              </a:ext>
            </a:extLst>
          </p:cNvPr>
          <p:cNvPicPr>
            <a:picLocks noChangeAspect="1"/>
          </p:cNvPicPr>
          <p:nvPr/>
        </p:nvPicPr>
        <p:blipFill>
          <a:blip r:embed="rId54"/>
          <a:stretch>
            <a:fillRect/>
          </a:stretch>
        </p:blipFill>
        <p:spPr>
          <a:xfrm>
            <a:off x="6914340" y="491646"/>
            <a:ext cx="637379" cy="591619"/>
          </a:xfrm>
          <a:prstGeom prst="rect">
            <a:avLst/>
          </a:prstGeom>
        </p:spPr>
      </p:pic>
      <p:pic>
        <p:nvPicPr>
          <p:cNvPr id="1052" name="Picture 1051">
            <a:extLst>
              <a:ext uri="{FF2B5EF4-FFF2-40B4-BE49-F238E27FC236}">
                <a16:creationId xmlns:a16="http://schemas.microsoft.com/office/drawing/2014/main" id="{D344687C-F55D-4FF3-8617-FB8831231B11}"/>
              </a:ext>
            </a:extLst>
          </p:cNvPr>
          <p:cNvPicPr>
            <a:picLocks noChangeAspect="1"/>
          </p:cNvPicPr>
          <p:nvPr/>
        </p:nvPicPr>
        <p:blipFill>
          <a:blip r:embed="rId55"/>
          <a:stretch>
            <a:fillRect/>
          </a:stretch>
        </p:blipFill>
        <p:spPr>
          <a:xfrm>
            <a:off x="6754524" y="1151150"/>
            <a:ext cx="700744" cy="475789"/>
          </a:xfrm>
          <a:prstGeom prst="rect">
            <a:avLst/>
          </a:prstGeom>
        </p:spPr>
      </p:pic>
      <p:sp>
        <p:nvSpPr>
          <p:cNvPr id="171" name="TextBox 170">
            <a:extLst>
              <a:ext uri="{FF2B5EF4-FFF2-40B4-BE49-F238E27FC236}">
                <a16:creationId xmlns:a16="http://schemas.microsoft.com/office/drawing/2014/main" id="{6781C23D-59D0-4108-9659-9591A33B5B17}"/>
              </a:ext>
            </a:extLst>
          </p:cNvPr>
          <p:cNvSpPr txBox="1"/>
          <p:nvPr/>
        </p:nvSpPr>
        <p:spPr>
          <a:xfrm>
            <a:off x="9384121" y="3774831"/>
            <a:ext cx="2807880" cy="461665"/>
          </a:xfrm>
          <a:prstGeom prst="rect">
            <a:avLst/>
          </a:prstGeom>
          <a:noFill/>
        </p:spPr>
        <p:txBody>
          <a:bodyPr wrap="square" rtlCol="0">
            <a:spAutoFit/>
          </a:bodyPr>
          <a:lstStyle/>
          <a:p>
            <a:r>
              <a:rPr lang="en-GB" sz="1200" dirty="0">
                <a:latin typeface="Twinkl Cursive Unlooped" panose="02000000000000000000" pitchFamily="2" charset="0"/>
              </a:rPr>
              <a:t>The USA has a range of climate zones including these below: </a:t>
            </a:r>
          </a:p>
        </p:txBody>
      </p:sp>
      <p:sp>
        <p:nvSpPr>
          <p:cNvPr id="172" name="TextBox 171">
            <a:extLst>
              <a:ext uri="{FF2B5EF4-FFF2-40B4-BE49-F238E27FC236}">
                <a16:creationId xmlns:a16="http://schemas.microsoft.com/office/drawing/2014/main" id="{D21B8FBB-1D72-4023-BC85-33C25D4C2775}"/>
              </a:ext>
            </a:extLst>
          </p:cNvPr>
          <p:cNvSpPr txBox="1"/>
          <p:nvPr/>
        </p:nvSpPr>
        <p:spPr>
          <a:xfrm>
            <a:off x="7278321" y="5081856"/>
            <a:ext cx="1531567" cy="461665"/>
          </a:xfrm>
          <a:prstGeom prst="rect">
            <a:avLst/>
          </a:prstGeom>
          <a:noFill/>
        </p:spPr>
        <p:txBody>
          <a:bodyPr wrap="square" rtlCol="0">
            <a:spAutoFit/>
          </a:bodyPr>
          <a:lstStyle/>
          <a:p>
            <a:pPr algn="ctr"/>
            <a:r>
              <a:rPr lang="en-GB" sz="1200" dirty="0">
                <a:latin typeface="Twinkl Cursive Unlooped" panose="02000000000000000000" pitchFamily="2" charset="0"/>
              </a:rPr>
              <a:t>Monument Valley (Arid)</a:t>
            </a:r>
          </a:p>
        </p:txBody>
      </p:sp>
      <p:sp>
        <p:nvSpPr>
          <p:cNvPr id="173" name="TextBox 172">
            <a:extLst>
              <a:ext uri="{FF2B5EF4-FFF2-40B4-BE49-F238E27FC236}">
                <a16:creationId xmlns:a16="http://schemas.microsoft.com/office/drawing/2014/main" id="{4AA29430-5E5C-43AE-934F-69EEAEAF6560}"/>
              </a:ext>
            </a:extLst>
          </p:cNvPr>
          <p:cNvSpPr txBox="1"/>
          <p:nvPr/>
        </p:nvSpPr>
        <p:spPr>
          <a:xfrm>
            <a:off x="9082741" y="5085995"/>
            <a:ext cx="1042306" cy="461665"/>
          </a:xfrm>
          <a:prstGeom prst="rect">
            <a:avLst/>
          </a:prstGeom>
          <a:noFill/>
        </p:spPr>
        <p:txBody>
          <a:bodyPr wrap="square" rtlCol="0">
            <a:spAutoFit/>
          </a:bodyPr>
          <a:lstStyle/>
          <a:p>
            <a:pPr algn="ctr"/>
            <a:r>
              <a:rPr lang="en-GB" sz="1200" dirty="0">
                <a:latin typeface="Twinkl Cursive Unlooped" panose="02000000000000000000" pitchFamily="2" charset="0"/>
              </a:rPr>
              <a:t>Honolulu (Tropical)</a:t>
            </a:r>
          </a:p>
        </p:txBody>
      </p:sp>
      <p:sp>
        <p:nvSpPr>
          <p:cNvPr id="174" name="TextBox 173">
            <a:extLst>
              <a:ext uri="{FF2B5EF4-FFF2-40B4-BE49-F238E27FC236}">
                <a16:creationId xmlns:a16="http://schemas.microsoft.com/office/drawing/2014/main" id="{50D4B40F-0838-4878-B672-294C3734EB92}"/>
              </a:ext>
            </a:extLst>
          </p:cNvPr>
          <p:cNvSpPr txBox="1"/>
          <p:nvPr/>
        </p:nvSpPr>
        <p:spPr>
          <a:xfrm>
            <a:off x="10755503" y="5109288"/>
            <a:ext cx="1042306" cy="461665"/>
          </a:xfrm>
          <a:prstGeom prst="rect">
            <a:avLst/>
          </a:prstGeom>
          <a:noFill/>
        </p:spPr>
        <p:txBody>
          <a:bodyPr wrap="square" rtlCol="0">
            <a:spAutoFit/>
          </a:bodyPr>
          <a:lstStyle/>
          <a:p>
            <a:pPr algn="ctr"/>
            <a:r>
              <a:rPr lang="en-GB" sz="1200" dirty="0">
                <a:latin typeface="Twinkl Cursive Unlooped" panose="02000000000000000000" pitchFamily="2" charset="0"/>
              </a:rPr>
              <a:t>Seattle (Temperate)</a:t>
            </a:r>
          </a:p>
        </p:txBody>
      </p:sp>
      <p:sp>
        <p:nvSpPr>
          <p:cNvPr id="175" name="TextBox 174">
            <a:extLst>
              <a:ext uri="{FF2B5EF4-FFF2-40B4-BE49-F238E27FC236}">
                <a16:creationId xmlns:a16="http://schemas.microsoft.com/office/drawing/2014/main" id="{179F8A48-992B-4E07-A803-DD97F8BB2DFD}"/>
              </a:ext>
            </a:extLst>
          </p:cNvPr>
          <p:cNvSpPr txBox="1"/>
          <p:nvPr/>
        </p:nvSpPr>
        <p:spPr>
          <a:xfrm>
            <a:off x="7210646" y="4290340"/>
            <a:ext cx="1599242" cy="830997"/>
          </a:xfrm>
          <a:prstGeom prst="rect">
            <a:avLst/>
          </a:prstGeom>
          <a:noFill/>
        </p:spPr>
        <p:txBody>
          <a:bodyPr wrap="square" rtlCol="0">
            <a:spAutoFit/>
          </a:bodyPr>
          <a:lstStyle/>
          <a:p>
            <a:r>
              <a:rPr lang="en-GB" sz="1200" b="1" dirty="0">
                <a:latin typeface="Twinkl Cursive Unlooped" panose="02000000000000000000" pitchFamily="2" charset="0"/>
              </a:rPr>
              <a:t>Arid = </a:t>
            </a:r>
            <a:r>
              <a:rPr lang="en-GB" sz="1200" dirty="0">
                <a:latin typeface="Twinkl Cursive Unlooped" panose="02000000000000000000" pitchFamily="2" charset="0"/>
              </a:rPr>
              <a:t>Hot and dry all year. 2 seasons. Cold during winter nights</a:t>
            </a:r>
            <a:r>
              <a:rPr lang="en-GB" sz="1200" b="1" dirty="0">
                <a:latin typeface="Twinkl Cursive Unlooped" panose="02000000000000000000" pitchFamily="2" charset="0"/>
              </a:rPr>
              <a:t> </a:t>
            </a:r>
          </a:p>
        </p:txBody>
      </p:sp>
      <p:sp>
        <p:nvSpPr>
          <p:cNvPr id="176" name="TextBox 175">
            <a:extLst>
              <a:ext uri="{FF2B5EF4-FFF2-40B4-BE49-F238E27FC236}">
                <a16:creationId xmlns:a16="http://schemas.microsoft.com/office/drawing/2014/main" id="{F8D200EB-F2E1-4B40-B344-0EB3D69AFD46}"/>
              </a:ext>
            </a:extLst>
          </p:cNvPr>
          <p:cNvSpPr txBox="1"/>
          <p:nvPr/>
        </p:nvSpPr>
        <p:spPr>
          <a:xfrm>
            <a:off x="8895376" y="4458512"/>
            <a:ext cx="1599242" cy="461665"/>
          </a:xfrm>
          <a:prstGeom prst="rect">
            <a:avLst/>
          </a:prstGeom>
          <a:noFill/>
        </p:spPr>
        <p:txBody>
          <a:bodyPr wrap="square" rtlCol="0">
            <a:spAutoFit/>
          </a:bodyPr>
          <a:lstStyle/>
          <a:p>
            <a:r>
              <a:rPr lang="en-GB" sz="1200" b="1" dirty="0">
                <a:latin typeface="Twinkl Cursive Unlooped" panose="02000000000000000000" pitchFamily="2" charset="0"/>
              </a:rPr>
              <a:t>Tropical = </a:t>
            </a:r>
            <a:r>
              <a:rPr lang="en-GB" sz="1200" dirty="0">
                <a:latin typeface="Twinkl Cursive Unlooped" panose="02000000000000000000" pitchFamily="2" charset="0"/>
              </a:rPr>
              <a:t>Warm and wet all year. </a:t>
            </a:r>
            <a:endParaRPr lang="en-GB" sz="1200" b="1" dirty="0">
              <a:latin typeface="Twinkl Cursive Unlooped" panose="02000000000000000000" pitchFamily="2" charset="0"/>
            </a:endParaRPr>
          </a:p>
        </p:txBody>
      </p:sp>
      <p:sp>
        <p:nvSpPr>
          <p:cNvPr id="177" name="TextBox 176">
            <a:extLst>
              <a:ext uri="{FF2B5EF4-FFF2-40B4-BE49-F238E27FC236}">
                <a16:creationId xmlns:a16="http://schemas.microsoft.com/office/drawing/2014/main" id="{1AA2ACFD-2511-4088-8B91-7415C8529098}"/>
              </a:ext>
            </a:extLst>
          </p:cNvPr>
          <p:cNvSpPr txBox="1"/>
          <p:nvPr/>
        </p:nvSpPr>
        <p:spPr>
          <a:xfrm>
            <a:off x="10470179" y="4339655"/>
            <a:ext cx="1599242" cy="830997"/>
          </a:xfrm>
          <a:prstGeom prst="rect">
            <a:avLst/>
          </a:prstGeom>
          <a:noFill/>
        </p:spPr>
        <p:txBody>
          <a:bodyPr wrap="square" rtlCol="0">
            <a:spAutoFit/>
          </a:bodyPr>
          <a:lstStyle/>
          <a:p>
            <a:r>
              <a:rPr lang="en-GB" sz="1200" b="1" dirty="0">
                <a:latin typeface="Twinkl Cursive Unlooped" panose="02000000000000000000" pitchFamily="2" charset="0"/>
              </a:rPr>
              <a:t>Temperate = </a:t>
            </a:r>
            <a:r>
              <a:rPr lang="en-GB" sz="1200" dirty="0">
                <a:latin typeface="Twinkl Cursive Unlooped" panose="02000000000000000000" pitchFamily="2" charset="0"/>
              </a:rPr>
              <a:t>Rainfall all year. 4 seasons. Mild winters and summers. </a:t>
            </a:r>
            <a:r>
              <a:rPr lang="en-GB" sz="1200" b="1" dirty="0">
                <a:latin typeface="Twinkl Cursive Unlooped" panose="02000000000000000000" pitchFamily="2" charset="0"/>
              </a:rPr>
              <a:t> </a:t>
            </a:r>
          </a:p>
        </p:txBody>
      </p:sp>
      <p:cxnSp>
        <p:nvCxnSpPr>
          <p:cNvPr id="1054" name="Straight Connector 1053">
            <a:extLst>
              <a:ext uri="{FF2B5EF4-FFF2-40B4-BE49-F238E27FC236}">
                <a16:creationId xmlns:a16="http://schemas.microsoft.com/office/drawing/2014/main" id="{1CA8C9FA-B405-4F8B-9AF0-298860053D03}"/>
              </a:ext>
            </a:extLst>
          </p:cNvPr>
          <p:cNvCxnSpPr>
            <a:cxnSpLocks/>
          </p:cNvCxnSpPr>
          <p:nvPr/>
        </p:nvCxnSpPr>
        <p:spPr>
          <a:xfrm flipH="1">
            <a:off x="3614890" y="22719"/>
            <a:ext cx="20066" cy="683528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58" name="TextBox 1057">
            <a:extLst>
              <a:ext uri="{FF2B5EF4-FFF2-40B4-BE49-F238E27FC236}">
                <a16:creationId xmlns:a16="http://schemas.microsoft.com/office/drawing/2014/main" id="{46973BA5-5E4D-4531-8E41-57A2F050EEE1}"/>
              </a:ext>
            </a:extLst>
          </p:cNvPr>
          <p:cNvSpPr txBox="1"/>
          <p:nvPr/>
        </p:nvSpPr>
        <p:spPr>
          <a:xfrm>
            <a:off x="1213524" y="493515"/>
            <a:ext cx="2401366" cy="430887"/>
          </a:xfrm>
          <a:prstGeom prst="rect">
            <a:avLst/>
          </a:prstGeom>
          <a:noFill/>
        </p:spPr>
        <p:txBody>
          <a:bodyPr wrap="square" rtlCol="0">
            <a:spAutoFit/>
          </a:bodyPr>
          <a:lstStyle/>
          <a:p>
            <a:r>
              <a:rPr lang="en-GB" sz="1100" dirty="0"/>
              <a:t>A large area of the world with a similar climate, plants and animals.</a:t>
            </a:r>
            <a:endParaRPr lang="en-GB" dirty="0"/>
          </a:p>
        </p:txBody>
      </p:sp>
      <p:sp>
        <p:nvSpPr>
          <p:cNvPr id="184" name="TextBox 183">
            <a:extLst>
              <a:ext uri="{FF2B5EF4-FFF2-40B4-BE49-F238E27FC236}">
                <a16:creationId xmlns:a16="http://schemas.microsoft.com/office/drawing/2014/main" id="{9477D1DC-65E4-4214-976D-B6B12C7AF55D}"/>
              </a:ext>
            </a:extLst>
          </p:cNvPr>
          <p:cNvSpPr txBox="1"/>
          <p:nvPr/>
        </p:nvSpPr>
        <p:spPr>
          <a:xfrm>
            <a:off x="1228450" y="1036655"/>
            <a:ext cx="2371515" cy="430887"/>
          </a:xfrm>
          <a:prstGeom prst="rect">
            <a:avLst/>
          </a:prstGeom>
          <a:noFill/>
        </p:spPr>
        <p:txBody>
          <a:bodyPr wrap="square" rtlCol="0">
            <a:spAutoFit/>
          </a:bodyPr>
          <a:lstStyle/>
          <a:p>
            <a:r>
              <a:rPr lang="en-GB" sz="1100" dirty="0"/>
              <a:t>A city where a country’s government is located. </a:t>
            </a:r>
            <a:endParaRPr lang="en-GB" dirty="0"/>
          </a:p>
        </p:txBody>
      </p:sp>
      <p:sp>
        <p:nvSpPr>
          <p:cNvPr id="185" name="TextBox 184">
            <a:extLst>
              <a:ext uri="{FF2B5EF4-FFF2-40B4-BE49-F238E27FC236}">
                <a16:creationId xmlns:a16="http://schemas.microsoft.com/office/drawing/2014/main" id="{5E0EFD19-C1B9-4279-B582-3CF7596856B6}"/>
              </a:ext>
            </a:extLst>
          </p:cNvPr>
          <p:cNvSpPr txBox="1"/>
          <p:nvPr/>
        </p:nvSpPr>
        <p:spPr>
          <a:xfrm>
            <a:off x="1262026" y="1809092"/>
            <a:ext cx="2371515" cy="430887"/>
          </a:xfrm>
          <a:prstGeom prst="rect">
            <a:avLst/>
          </a:prstGeom>
          <a:noFill/>
        </p:spPr>
        <p:txBody>
          <a:bodyPr wrap="square" rtlCol="0">
            <a:spAutoFit/>
          </a:bodyPr>
          <a:lstStyle/>
          <a:p>
            <a:r>
              <a:rPr lang="en-GB" sz="1100" dirty="0"/>
              <a:t>The average weather of an area over a long period of time. </a:t>
            </a:r>
            <a:endParaRPr lang="en-GB" dirty="0"/>
          </a:p>
        </p:txBody>
      </p:sp>
      <p:sp>
        <p:nvSpPr>
          <p:cNvPr id="187" name="TextBox 186">
            <a:extLst>
              <a:ext uri="{FF2B5EF4-FFF2-40B4-BE49-F238E27FC236}">
                <a16:creationId xmlns:a16="http://schemas.microsoft.com/office/drawing/2014/main" id="{0509E0EE-DA24-4A7A-A9C1-73941B60A503}"/>
              </a:ext>
            </a:extLst>
          </p:cNvPr>
          <p:cNvSpPr txBox="1"/>
          <p:nvPr/>
        </p:nvSpPr>
        <p:spPr>
          <a:xfrm>
            <a:off x="1273918" y="2492728"/>
            <a:ext cx="2371515" cy="261610"/>
          </a:xfrm>
          <a:prstGeom prst="rect">
            <a:avLst/>
          </a:prstGeom>
          <a:noFill/>
        </p:spPr>
        <p:txBody>
          <a:bodyPr wrap="square" rtlCol="0">
            <a:spAutoFit/>
          </a:bodyPr>
          <a:lstStyle/>
          <a:p>
            <a:r>
              <a:rPr lang="en-GB" sz="1100" dirty="0"/>
              <a:t>Very different.</a:t>
            </a:r>
            <a:endParaRPr lang="en-GB" dirty="0"/>
          </a:p>
        </p:txBody>
      </p:sp>
      <p:sp>
        <p:nvSpPr>
          <p:cNvPr id="188" name="TextBox 187">
            <a:extLst>
              <a:ext uri="{FF2B5EF4-FFF2-40B4-BE49-F238E27FC236}">
                <a16:creationId xmlns:a16="http://schemas.microsoft.com/office/drawing/2014/main" id="{F5AB55B5-2B38-4BEF-B5E2-3E1F12FCAAED}"/>
              </a:ext>
            </a:extLst>
          </p:cNvPr>
          <p:cNvSpPr txBox="1"/>
          <p:nvPr/>
        </p:nvSpPr>
        <p:spPr>
          <a:xfrm>
            <a:off x="1482077" y="3016564"/>
            <a:ext cx="2041338" cy="600164"/>
          </a:xfrm>
          <a:prstGeom prst="rect">
            <a:avLst/>
          </a:prstGeom>
          <a:noFill/>
        </p:spPr>
        <p:txBody>
          <a:bodyPr wrap="square" rtlCol="0">
            <a:spAutoFit/>
          </a:bodyPr>
          <a:lstStyle/>
          <a:p>
            <a:r>
              <a:rPr lang="en-GB" sz="1100" dirty="0"/>
              <a:t>What the land looks like, including its physical and human features. </a:t>
            </a:r>
            <a:endParaRPr lang="en-GB" dirty="0"/>
          </a:p>
        </p:txBody>
      </p:sp>
      <p:sp>
        <p:nvSpPr>
          <p:cNvPr id="190" name="TextBox 189">
            <a:extLst>
              <a:ext uri="{FF2B5EF4-FFF2-40B4-BE49-F238E27FC236}">
                <a16:creationId xmlns:a16="http://schemas.microsoft.com/office/drawing/2014/main" id="{52ACF3D8-801F-42F6-B4C7-9570E92E0F94}"/>
              </a:ext>
            </a:extLst>
          </p:cNvPr>
          <p:cNvSpPr txBox="1"/>
          <p:nvPr/>
        </p:nvSpPr>
        <p:spPr>
          <a:xfrm>
            <a:off x="1157887" y="4412621"/>
            <a:ext cx="2371515" cy="600164"/>
          </a:xfrm>
          <a:prstGeom prst="rect">
            <a:avLst/>
          </a:prstGeom>
          <a:noFill/>
        </p:spPr>
        <p:txBody>
          <a:bodyPr wrap="square" rtlCol="0">
            <a:spAutoFit/>
          </a:bodyPr>
          <a:lstStyle/>
          <a:p>
            <a:r>
              <a:rPr lang="en-GB" sz="1100" dirty="0"/>
              <a:t>One of the 50 regions that make up the United States, each with its own government.</a:t>
            </a:r>
            <a:endParaRPr lang="en-GB" dirty="0"/>
          </a:p>
        </p:txBody>
      </p:sp>
      <p:sp>
        <p:nvSpPr>
          <p:cNvPr id="191" name="TextBox 190">
            <a:extLst>
              <a:ext uri="{FF2B5EF4-FFF2-40B4-BE49-F238E27FC236}">
                <a16:creationId xmlns:a16="http://schemas.microsoft.com/office/drawing/2014/main" id="{A556CA4E-E5A8-4869-B8CC-935EDAB1B362}"/>
              </a:ext>
            </a:extLst>
          </p:cNvPr>
          <p:cNvSpPr txBox="1"/>
          <p:nvPr/>
        </p:nvSpPr>
        <p:spPr>
          <a:xfrm>
            <a:off x="1134763" y="5088828"/>
            <a:ext cx="2371515" cy="430887"/>
          </a:xfrm>
          <a:prstGeom prst="rect">
            <a:avLst/>
          </a:prstGeom>
          <a:noFill/>
        </p:spPr>
        <p:txBody>
          <a:bodyPr wrap="square" rtlCol="0">
            <a:spAutoFit/>
          </a:bodyPr>
          <a:lstStyle/>
          <a:p>
            <a:r>
              <a:rPr lang="en-GB" sz="1100" dirty="0"/>
              <a:t>An area of land with physical features.  (rough, flat etc.)</a:t>
            </a:r>
            <a:endParaRPr lang="en-GB" dirty="0"/>
          </a:p>
        </p:txBody>
      </p:sp>
      <p:sp>
        <p:nvSpPr>
          <p:cNvPr id="192" name="TextBox 191">
            <a:extLst>
              <a:ext uri="{FF2B5EF4-FFF2-40B4-BE49-F238E27FC236}">
                <a16:creationId xmlns:a16="http://schemas.microsoft.com/office/drawing/2014/main" id="{2E8795C1-64CA-431E-859E-2EC16B122FD6}"/>
              </a:ext>
            </a:extLst>
          </p:cNvPr>
          <p:cNvSpPr txBox="1"/>
          <p:nvPr/>
        </p:nvSpPr>
        <p:spPr>
          <a:xfrm>
            <a:off x="1654317" y="5710569"/>
            <a:ext cx="1960573" cy="430887"/>
          </a:xfrm>
          <a:prstGeom prst="rect">
            <a:avLst/>
          </a:prstGeom>
          <a:noFill/>
        </p:spPr>
        <p:txBody>
          <a:bodyPr wrap="square" rtlCol="0">
            <a:spAutoFit/>
          </a:bodyPr>
          <a:lstStyle/>
          <a:p>
            <a:r>
              <a:rPr lang="en-GB" sz="1100" dirty="0"/>
              <a:t>Movement of people from rural to urban areas. </a:t>
            </a:r>
            <a:endParaRPr lang="en-GB" dirty="0"/>
          </a:p>
        </p:txBody>
      </p:sp>
      <p:pic>
        <p:nvPicPr>
          <p:cNvPr id="1026" name="Picture 2" descr="Monument Valley - Wikipedia">
            <a:extLst>
              <a:ext uri="{FF2B5EF4-FFF2-40B4-BE49-F238E27FC236}">
                <a16:creationId xmlns:a16="http://schemas.microsoft.com/office/drawing/2014/main" id="{6F7F03F2-A324-C45E-225D-06EB484EC62A}"/>
              </a:ext>
            </a:extLst>
          </p:cNvPr>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7275890" y="5530817"/>
            <a:ext cx="1528313" cy="11428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edia career of Donald Trump - Wikipedia">
            <a:extLst>
              <a:ext uri="{FF2B5EF4-FFF2-40B4-BE49-F238E27FC236}">
                <a16:creationId xmlns:a16="http://schemas.microsoft.com/office/drawing/2014/main" id="{94A54EA6-9DB4-A784-A746-C6199538CF64}"/>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827541" y="1940899"/>
            <a:ext cx="1083855" cy="133169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a16="http://schemas.microsoft.com/office/drawing/2014/main" id="{68258DCE-C90A-4211-9DE4-B5B41AA8AF60}"/>
              </a:ext>
            </a:extLst>
          </p:cNvPr>
          <p:cNvSpPr txBox="1"/>
          <p:nvPr/>
        </p:nvSpPr>
        <p:spPr>
          <a:xfrm>
            <a:off x="1632592" y="3585198"/>
            <a:ext cx="1806257" cy="769441"/>
          </a:xfrm>
          <a:prstGeom prst="rect">
            <a:avLst/>
          </a:prstGeom>
          <a:noFill/>
        </p:spPr>
        <p:txBody>
          <a:bodyPr wrap="square" rtlCol="0">
            <a:spAutoFit/>
          </a:bodyPr>
          <a:lstStyle/>
          <a:p>
            <a:r>
              <a:rPr lang="en-GB" sz="1100" dirty="0"/>
              <a:t>A protected area of land that is preserved because of its natural beauty, wildlife or important landscapes.</a:t>
            </a:r>
            <a:endParaRPr lang="en-GB" dirty="0"/>
          </a:p>
        </p:txBody>
      </p:sp>
      <p:pic>
        <p:nvPicPr>
          <p:cNvPr id="5" name="Graphic 4" descr="Hill scene">
            <a:extLst>
              <a:ext uri="{FF2B5EF4-FFF2-40B4-BE49-F238E27FC236}">
                <a16:creationId xmlns:a16="http://schemas.microsoft.com/office/drawing/2014/main" id="{DCE7830B-0B90-4707-B9F4-C510A0401887}"/>
              </a:ext>
            </a:extLst>
          </p:cNvPr>
          <p:cNvPicPr>
            <a:picLocks noChangeAspect="1"/>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49912" y="3028898"/>
            <a:ext cx="507682" cy="507682"/>
          </a:xfrm>
          <a:prstGeom prst="rect">
            <a:avLst/>
          </a:prstGeom>
        </p:spPr>
      </p:pic>
    </p:spTree>
    <p:extLst>
      <p:ext uri="{BB962C8B-B14F-4D97-AF65-F5344CB8AC3E}">
        <p14:creationId xmlns:p14="http://schemas.microsoft.com/office/powerpoint/2010/main" val="1710160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niqueSourceRef xmlns="71a36578-2248-4d0e-b396-ca94ff9ca0f2" xsi:nil="true"/>
    <FileHash xmlns="71a36578-2248-4d0e-b396-ca94ff9ca0f2">03e43f0a55774c0e115fca384286add7db3fce23</FileHash>
    <CloudMigratorOriginId xmlns="71a36578-2248-4d0e-b396-ca94ff9ca0f2">a45b3bb8-441a-4a29-95a6-21d331de05d9</CloudMigratorOriginId>
    <CloudMigratorVersion xmlns="71a36578-2248-4d0e-b396-ca94ff9ca0f2">3.36.5.0</CloudMigratorVersion>
    <lcf76f155ced4ddcb4097134ff3c332f xmlns="71a36578-2248-4d0e-b396-ca94ff9ca0f2">
      <Terms xmlns="http://schemas.microsoft.com/office/infopath/2007/PartnerControls"/>
    </lcf76f155ced4ddcb4097134ff3c332f>
    <TaxCatchAll xmlns="b2d0293b-5c7e-4d50-b73e-145977e7460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58FCD671DB6D4A82C05047363A8ADB" ma:contentTypeVersion="19" ma:contentTypeDescription="Create a new document." ma:contentTypeScope="" ma:versionID="de84031d93721c511ceccd3250d06d45">
  <xsd:schema xmlns:xsd="http://www.w3.org/2001/XMLSchema" xmlns:xs="http://www.w3.org/2001/XMLSchema" xmlns:p="http://schemas.microsoft.com/office/2006/metadata/properties" xmlns:ns2="71a36578-2248-4d0e-b396-ca94ff9ca0f2" xmlns:ns3="b2d0293b-5c7e-4d50-b73e-145977e74609" targetNamespace="http://schemas.microsoft.com/office/2006/metadata/properties" ma:root="true" ma:fieldsID="782dbad7b997845beb1c61a788d38c84" ns2:_="" ns3:_="">
    <xsd:import namespace="71a36578-2248-4d0e-b396-ca94ff9ca0f2"/>
    <xsd:import namespace="b2d0293b-5c7e-4d50-b73e-145977e74609"/>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3:SharedWithUsers" minOccurs="0"/>
                <xsd:element ref="ns3:SharedWithDetails" minOccurs="0"/>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36578-2248-4d0e-b396-ca94ff9ca0f2"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d826bf7-9e5f-4e2b-be30-8af44705de9a"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d0293b-5c7e-4d50-b73e-145977e7460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61ce4bd5-06da-4298-9af3-d4d7f69cb0f8}" ma:internalName="TaxCatchAll" ma:showField="CatchAllData" ma:web="b2d0293b-5c7e-4d50-b73e-145977e746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9A8576-5D9B-4BD7-A5DD-0A568723FCC9}">
  <ds:schemaRefs>
    <ds:schemaRef ds:uri="http://schemas.openxmlformats.org/package/2006/metadata/core-properties"/>
    <ds:schemaRef ds:uri="71a36578-2248-4d0e-b396-ca94ff9ca0f2"/>
    <ds:schemaRef ds:uri="http://schemas.microsoft.com/office/infopath/2007/PartnerControls"/>
    <ds:schemaRef ds:uri="http://schemas.microsoft.com/office/2006/documentManagement/types"/>
    <ds:schemaRef ds:uri="http://purl.org/dc/elements/1.1/"/>
    <ds:schemaRef ds:uri="b2d0293b-5c7e-4d50-b73e-145977e74609"/>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D4C8089-C8F1-4A39-9715-87C018FD5D34}">
  <ds:schemaRefs>
    <ds:schemaRef ds:uri="http://schemas.microsoft.com/sharepoint/v3/contenttype/forms"/>
  </ds:schemaRefs>
</ds:datastoreItem>
</file>

<file path=customXml/itemProps3.xml><?xml version="1.0" encoding="utf-8"?>
<ds:datastoreItem xmlns:ds="http://schemas.openxmlformats.org/officeDocument/2006/customXml" ds:itemID="{060019C9-00A7-4081-8612-0DD4895012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36578-2248-4d0e-b396-ca94ff9ca0f2"/>
    <ds:schemaRef ds:uri="b2d0293b-5c7e-4d50-b73e-145977e746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7612</TotalTime>
  <Words>389</Words>
  <Application>Microsoft Office PowerPoint</Application>
  <PresentationFormat>Widescreen</PresentationFormat>
  <Paragraphs>43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Sassoon Infant Rg</vt:lpstr>
      <vt:lpstr>Times New Roman</vt:lpstr>
      <vt:lpstr>Twinkl Cursive Unlooped</vt:lpstr>
      <vt:lpstr>Office Theme</vt:lpstr>
      <vt:lpstr>The Americas: USA!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4 Road Trip USA Knowledge Organiser </dc:title>
  <dc:creator>Jack Horton</dc:creator>
  <cp:lastModifiedBy>Jack Horton</cp:lastModifiedBy>
  <cp:revision>170</cp:revision>
  <cp:lastPrinted>2021-04-19T11:51:40Z</cp:lastPrinted>
  <dcterms:created xsi:type="dcterms:W3CDTF">2020-04-17T10:53:16Z</dcterms:created>
  <dcterms:modified xsi:type="dcterms:W3CDTF">2026-09-09T21:31:27Z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0x010100A558FCD671DB6D4A82C05047363A8ADB</vt:lpwstr>
  </property>
  <property fmtid="{D5CDD505-2E9C-101B-9397-08002B2CF9AE}" pid="3" name="MediaServiceImageTags">
    <vt:lpwstr/>
  </property>
</Properties>
</file>